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>
        <p:scale>
          <a:sx n="70" d="100"/>
          <a:sy n="70" d="100"/>
        </p:scale>
        <p:origin x="2176" y="1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DD9808-A3CD-E0B0-A40F-FAC324B3E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C23BD6E-1E56-951D-7771-DBF11CA7BD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A95ED3-EAA0-D60E-D712-AF8F147F8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D57A99-4080-B4DB-8185-6CF28691D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6CABF4-F7FD-8043-9732-10F97F736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5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7175AC-48A7-FAA2-0A0C-D5CD737BA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FF5E098-ABA3-F146-FF9A-9715699B7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6D574E-7A03-CF38-4E72-1E894FDA9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FD698F-4EF0-20DD-6479-CBC35CCB9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1E52A6-A2BB-6D33-BB91-89E374B2F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3756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68F4A91-C285-91AD-50DE-2F6402A234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F1AA303-78CB-DD5C-D53A-C0368E327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1461F2E-0D50-DCDD-54BA-3BB2C343F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0F3F3C-6DC0-0091-2A9A-90C266AB0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BA719CE-3498-46C7-7186-A2906831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1253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2EEF4C-02D8-F7BB-CC5B-577526121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C98B89-A954-1B70-20C1-9B2AD91E8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2D1D8D-B132-8BA9-3FEF-4502CE91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E90A27-F4EC-B350-FE29-097C22D8E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D27498-4226-5454-0B61-B4BAFD5BC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7066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CDE547-5E21-8AFA-5735-85B9C89FC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DB1DEC-775A-9214-A52F-B195E8F2D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C5837D6-55E7-713E-ABD5-28F24CDFE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8B0A88-36D2-FDB0-BDAC-DBF383AB6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E7052D-462F-239E-A77F-441BF05FD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6988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6B0FD1-E1B0-1D64-B82D-C463A260A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94FE78-8863-9841-F3F9-273FD3D5E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3361AD5-4476-9BC9-5A52-62F32BD9C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7A37156-0CA4-E364-5AFB-C1C5227F7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200DF84-7B69-E073-33AD-1C67E5A69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6B9BBAC-F75F-BCBD-7BCF-F51B6D91F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188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BF93F3-7254-B6F0-EB5B-ADF8E0D05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39CF6DD-5D42-91E2-C829-AC438DC24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9E5D347-D33B-F55C-630A-1F3473479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50B9AAB-8605-1C01-1B3C-9007AD636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C283826-958C-336E-77B9-60B955C2A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5AB9880-94A1-C1D9-81CF-F0A89AA8F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C47E906-3F04-65C2-3905-A9E8915FB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3912DD8-43C8-B0AA-EBC6-6C523A939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8489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50E1AE-8728-7C51-56B8-C9F8637B4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A8921EC-3FA7-EC07-884D-09283C7F0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290DDD0-EFD3-9204-EF3A-230C7DB0B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0925B84-921D-490A-0D61-4FC240BD2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1352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09AB850-6A32-5CD0-87D9-0A8B40E9A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748CB30-5125-159A-2C28-CE414BF5D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883A460-B516-C9BF-E4F6-80EDEAC27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877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FCEF57-2590-7DDB-955C-1E68592B0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305254-33A3-A4DB-7BC7-E69846B3A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3F2EAC7-9A00-8B40-1817-47FDAF11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FD61F4-FD54-5233-011B-25B8AD44F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20337D0-E727-F426-0F93-4C2F5E8D8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E027D66-5A0D-AF98-2D3D-EE61ACEFB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084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FF891B-A157-6D87-6CBA-2DA7A1E41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79E4AB-AF5D-E798-F7EC-6FCB4E1CC5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4CDDD1-7AEC-E535-ACBA-1D75768AE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8E0B09-E48A-204E-9009-45ABB0A1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66725A4-062A-6C36-7D9E-C02A4B6C6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AD7C8DF-FD47-1226-F01F-D2231429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1657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39A21BE-6E88-1AB5-357E-9912D10DE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8827CDF-1DE7-A8C8-F2CF-C9962C98B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DE12D4-DABC-EC2B-BE95-93D4477371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36CABB-243C-664A-BC15-3D714202293A}" type="datetimeFigureOut">
              <a:rPr lang="fr-FR" smtClean="0"/>
              <a:t>25/02/2024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324B52-0874-A8ED-4F68-F582FE8A6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660DC4-51BC-9D40-51AF-ACE1D58B37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B88C17-38B3-3A49-A14A-5B2AA86C81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4772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Vidéo 20" title="Animation d’arrière-plan clair simple">
            <a:hlinkClick r:id="" action="ppaction://media"/>
            <a:extLst>
              <a:ext uri="{FF2B5EF4-FFF2-40B4-BE49-F238E27FC236}">
                <a16:creationId xmlns:a16="http://schemas.microsoft.com/office/drawing/2014/main" id="{6747A521-915C-26A2-99CE-CA4F51730B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Forme libre 18">
            <a:extLst>
              <a:ext uri="{FF2B5EF4-FFF2-40B4-BE49-F238E27FC236}">
                <a16:creationId xmlns:a16="http://schemas.microsoft.com/office/drawing/2014/main" id="{013A293A-0879-9D22-3FAE-2834FE8427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2181444" y="6220025"/>
                </a:moveTo>
                <a:lnTo>
                  <a:pt x="2191646" y="6220025"/>
                </a:lnTo>
                <a:cubicBezTo>
                  <a:pt x="2205571" y="6220025"/>
                  <a:pt x="2215529" y="6222292"/>
                  <a:pt x="2221521" y="6226826"/>
                </a:cubicBezTo>
                <a:cubicBezTo>
                  <a:pt x="2227512" y="6231360"/>
                  <a:pt x="2230508" y="6239294"/>
                  <a:pt x="2230508" y="6250629"/>
                </a:cubicBezTo>
                <a:cubicBezTo>
                  <a:pt x="2230508" y="6261964"/>
                  <a:pt x="2227269" y="6270222"/>
                  <a:pt x="2220792" y="6275404"/>
                </a:cubicBezTo>
                <a:cubicBezTo>
                  <a:pt x="2214315" y="6280585"/>
                  <a:pt x="2204114" y="6283176"/>
                  <a:pt x="2190188" y="6283176"/>
                </a:cubicBezTo>
                <a:lnTo>
                  <a:pt x="2181444" y="6283176"/>
                </a:lnTo>
                <a:close/>
                <a:moveTo>
                  <a:pt x="2496341" y="6122870"/>
                </a:moveTo>
                <a:lnTo>
                  <a:pt x="2499256" y="6122870"/>
                </a:lnTo>
                <a:lnTo>
                  <a:pt x="2521115" y="6223426"/>
                </a:lnTo>
                <a:lnTo>
                  <a:pt x="2470109" y="6223426"/>
                </a:lnTo>
                <a:close/>
                <a:moveTo>
                  <a:pt x="1036968" y="6109269"/>
                </a:moveTo>
                <a:cubicBezTo>
                  <a:pt x="1052513" y="6109269"/>
                  <a:pt x="1065548" y="6116231"/>
                  <a:pt x="1076073" y="6130157"/>
                </a:cubicBezTo>
                <a:cubicBezTo>
                  <a:pt x="1086598" y="6144082"/>
                  <a:pt x="1091861" y="6163999"/>
                  <a:pt x="1091861" y="6189907"/>
                </a:cubicBezTo>
                <a:cubicBezTo>
                  <a:pt x="1091861" y="6215815"/>
                  <a:pt x="1086760" y="6235732"/>
                  <a:pt x="1076559" y="6249657"/>
                </a:cubicBezTo>
                <a:cubicBezTo>
                  <a:pt x="1066357" y="6263583"/>
                  <a:pt x="1053079" y="6270546"/>
                  <a:pt x="1036725" y="6270546"/>
                </a:cubicBezTo>
                <a:cubicBezTo>
                  <a:pt x="1020371" y="6270546"/>
                  <a:pt x="1007174" y="6263664"/>
                  <a:pt x="997134" y="6249900"/>
                </a:cubicBezTo>
                <a:cubicBezTo>
                  <a:pt x="987095" y="6236137"/>
                  <a:pt x="982075" y="6216382"/>
                  <a:pt x="982075" y="6190636"/>
                </a:cubicBezTo>
                <a:cubicBezTo>
                  <a:pt x="982075" y="6164890"/>
                  <a:pt x="987338" y="6144892"/>
                  <a:pt x="997863" y="6130643"/>
                </a:cubicBezTo>
                <a:cubicBezTo>
                  <a:pt x="1008388" y="6116393"/>
                  <a:pt x="1021423" y="6109269"/>
                  <a:pt x="1036968" y="6109269"/>
                </a:cubicBezTo>
                <a:close/>
                <a:moveTo>
                  <a:pt x="2775690" y="6106354"/>
                </a:moveTo>
                <a:lnTo>
                  <a:pt x="2785891" y="6106354"/>
                </a:lnTo>
                <a:cubicBezTo>
                  <a:pt x="2799493" y="6106354"/>
                  <a:pt x="2809290" y="6109188"/>
                  <a:pt x="2815281" y="6114855"/>
                </a:cubicBezTo>
                <a:cubicBezTo>
                  <a:pt x="2821272" y="6120522"/>
                  <a:pt x="2824268" y="6129185"/>
                  <a:pt x="2824268" y="6140844"/>
                </a:cubicBezTo>
                <a:cubicBezTo>
                  <a:pt x="2824268" y="6166428"/>
                  <a:pt x="2808885" y="6179220"/>
                  <a:pt x="2778119" y="6179220"/>
                </a:cubicBezTo>
                <a:lnTo>
                  <a:pt x="2775690" y="6179220"/>
                </a:lnTo>
                <a:close/>
                <a:moveTo>
                  <a:pt x="2181444" y="6099067"/>
                </a:moveTo>
                <a:lnTo>
                  <a:pt x="2191646" y="6099067"/>
                </a:lnTo>
                <a:cubicBezTo>
                  <a:pt x="2205571" y="6099067"/>
                  <a:pt x="2215529" y="6101658"/>
                  <a:pt x="2221521" y="6106840"/>
                </a:cubicBezTo>
                <a:cubicBezTo>
                  <a:pt x="2227512" y="6112021"/>
                  <a:pt x="2230508" y="6120279"/>
                  <a:pt x="2230508" y="6131614"/>
                </a:cubicBezTo>
                <a:cubicBezTo>
                  <a:pt x="2230508" y="6152341"/>
                  <a:pt x="2214963" y="6162704"/>
                  <a:pt x="2183873" y="6162704"/>
                </a:cubicBezTo>
                <a:lnTo>
                  <a:pt x="2181444" y="6162704"/>
                </a:lnTo>
                <a:close/>
                <a:moveTo>
                  <a:pt x="2504113" y="6020858"/>
                </a:moveTo>
                <a:cubicBezTo>
                  <a:pt x="2459746" y="6020858"/>
                  <a:pt x="2437562" y="6022153"/>
                  <a:pt x="2437562" y="6024744"/>
                </a:cubicBezTo>
                <a:lnTo>
                  <a:pt x="2351580" y="6353613"/>
                </a:lnTo>
                <a:cubicBezTo>
                  <a:pt x="2351580" y="6354585"/>
                  <a:pt x="2355304" y="6355961"/>
                  <a:pt x="2362753" y="6357742"/>
                </a:cubicBezTo>
                <a:cubicBezTo>
                  <a:pt x="2370201" y="6359524"/>
                  <a:pt x="2381698" y="6360414"/>
                  <a:pt x="2397243" y="6360414"/>
                </a:cubicBezTo>
                <a:cubicBezTo>
                  <a:pt x="2426389" y="6360414"/>
                  <a:pt x="2441934" y="6355395"/>
                  <a:pt x="2443877" y="6345355"/>
                </a:cubicBezTo>
                <a:lnTo>
                  <a:pt x="2457965" y="6285119"/>
                </a:lnTo>
                <a:lnTo>
                  <a:pt x="2535203" y="6285119"/>
                </a:lnTo>
                <a:lnTo>
                  <a:pt x="2551234" y="6347784"/>
                </a:lnTo>
                <a:cubicBezTo>
                  <a:pt x="2553500" y="6356852"/>
                  <a:pt x="2568721" y="6361386"/>
                  <a:pt x="2596896" y="6361386"/>
                </a:cubicBezTo>
                <a:cubicBezTo>
                  <a:pt x="2605640" y="6361386"/>
                  <a:pt x="2617461" y="6360738"/>
                  <a:pt x="2632358" y="6359443"/>
                </a:cubicBezTo>
                <a:cubicBezTo>
                  <a:pt x="2647255" y="6358147"/>
                  <a:pt x="2654703" y="6356366"/>
                  <a:pt x="2654703" y="6354099"/>
                </a:cubicBezTo>
                <a:lnTo>
                  <a:pt x="2570664" y="6024744"/>
                </a:lnTo>
                <a:cubicBezTo>
                  <a:pt x="2570664" y="6022153"/>
                  <a:pt x="2548481" y="6020858"/>
                  <a:pt x="2504113" y="6020858"/>
                </a:cubicBezTo>
                <a:close/>
                <a:moveTo>
                  <a:pt x="3785274" y="6020372"/>
                </a:moveTo>
                <a:cubicBezTo>
                  <a:pt x="3778473" y="6020372"/>
                  <a:pt x="3773615" y="6027820"/>
                  <a:pt x="3770700" y="6042717"/>
                </a:cubicBezTo>
                <a:cubicBezTo>
                  <a:pt x="3769081" y="6050814"/>
                  <a:pt x="3768271" y="6058586"/>
                  <a:pt x="3768271" y="6066035"/>
                </a:cubicBezTo>
                <a:cubicBezTo>
                  <a:pt x="3768271" y="6073483"/>
                  <a:pt x="3768757" y="6080284"/>
                  <a:pt x="3769729" y="6086437"/>
                </a:cubicBezTo>
                <a:cubicBezTo>
                  <a:pt x="3771995" y="6101334"/>
                  <a:pt x="3775882" y="6108783"/>
                  <a:pt x="3781387" y="6108783"/>
                </a:cubicBezTo>
                <a:lnTo>
                  <a:pt x="3878056" y="6108783"/>
                </a:lnTo>
                <a:lnTo>
                  <a:pt x="3764385" y="6285119"/>
                </a:lnTo>
                <a:cubicBezTo>
                  <a:pt x="3763413" y="6286414"/>
                  <a:pt x="3762928" y="6289491"/>
                  <a:pt x="3762928" y="6294349"/>
                </a:cubicBezTo>
                <a:cubicBezTo>
                  <a:pt x="3762928" y="6299207"/>
                  <a:pt x="3766733" y="6311432"/>
                  <a:pt x="3774344" y="6331025"/>
                </a:cubicBezTo>
                <a:cubicBezTo>
                  <a:pt x="3781954" y="6350618"/>
                  <a:pt x="3787217" y="6360414"/>
                  <a:pt x="3790131" y="6360414"/>
                </a:cubicBezTo>
                <a:lnTo>
                  <a:pt x="3979097" y="6360414"/>
                </a:lnTo>
                <a:cubicBezTo>
                  <a:pt x="3986546" y="6360414"/>
                  <a:pt x="3992052" y="6352318"/>
                  <a:pt x="3995614" y="6336125"/>
                </a:cubicBezTo>
                <a:cubicBezTo>
                  <a:pt x="3997557" y="6327058"/>
                  <a:pt x="3998529" y="6318476"/>
                  <a:pt x="3998529" y="6310379"/>
                </a:cubicBezTo>
                <a:cubicBezTo>
                  <a:pt x="3998529" y="6302283"/>
                  <a:pt x="3997881" y="6294511"/>
                  <a:pt x="3996586" y="6287062"/>
                </a:cubicBezTo>
                <a:cubicBezTo>
                  <a:pt x="3993671" y="6271517"/>
                  <a:pt x="3988651" y="6263745"/>
                  <a:pt x="3981526" y="6263745"/>
                </a:cubicBezTo>
                <a:cubicBezTo>
                  <a:pt x="3981203" y="6263745"/>
                  <a:pt x="3980879" y="6263745"/>
                  <a:pt x="3980555" y="6263745"/>
                </a:cubicBezTo>
                <a:lnTo>
                  <a:pt x="3891658" y="6263745"/>
                </a:lnTo>
                <a:lnTo>
                  <a:pt x="4005330" y="6091295"/>
                </a:lnTo>
                <a:cubicBezTo>
                  <a:pt x="4005330" y="6087733"/>
                  <a:pt x="4004682" y="6082065"/>
                  <a:pt x="4003386" y="6074293"/>
                </a:cubicBezTo>
                <a:cubicBezTo>
                  <a:pt x="3997557" y="6038345"/>
                  <a:pt x="3984765" y="6020372"/>
                  <a:pt x="3965010" y="6020372"/>
                </a:cubicBezTo>
                <a:close/>
                <a:moveTo>
                  <a:pt x="3541805" y="6020372"/>
                </a:moveTo>
                <a:cubicBezTo>
                  <a:pt x="3534356" y="6020372"/>
                  <a:pt x="3530632" y="6024582"/>
                  <a:pt x="3530632" y="6033002"/>
                </a:cubicBezTo>
                <a:lnTo>
                  <a:pt x="3530632" y="6345355"/>
                </a:lnTo>
                <a:cubicBezTo>
                  <a:pt x="3530632" y="6355395"/>
                  <a:pt x="3536785" y="6360414"/>
                  <a:pt x="3549092" y="6360414"/>
                </a:cubicBezTo>
                <a:lnTo>
                  <a:pt x="3715227" y="6360414"/>
                </a:lnTo>
                <a:cubicBezTo>
                  <a:pt x="3719760" y="6360414"/>
                  <a:pt x="3722999" y="6354909"/>
                  <a:pt x="3724942" y="6343898"/>
                </a:cubicBezTo>
                <a:cubicBezTo>
                  <a:pt x="3726885" y="6332887"/>
                  <a:pt x="3727857" y="6323900"/>
                  <a:pt x="3727857" y="6316937"/>
                </a:cubicBezTo>
                <a:cubicBezTo>
                  <a:pt x="3727857" y="6309975"/>
                  <a:pt x="3727371" y="6303417"/>
                  <a:pt x="3726399" y="6297263"/>
                </a:cubicBezTo>
                <a:cubicBezTo>
                  <a:pt x="3724456" y="6283014"/>
                  <a:pt x="3720732" y="6275889"/>
                  <a:pt x="3715227" y="6275889"/>
                </a:cubicBezTo>
                <a:lnTo>
                  <a:pt x="3625844" y="6275889"/>
                </a:lnTo>
                <a:lnTo>
                  <a:pt x="3625844" y="6227312"/>
                </a:lnTo>
                <a:lnTo>
                  <a:pt x="3687538" y="6227312"/>
                </a:lnTo>
                <a:cubicBezTo>
                  <a:pt x="3691424" y="6227312"/>
                  <a:pt x="3694095" y="6222697"/>
                  <a:pt x="3695553" y="6213467"/>
                </a:cubicBezTo>
                <a:cubicBezTo>
                  <a:pt x="3697010" y="6204238"/>
                  <a:pt x="3697739" y="6196222"/>
                  <a:pt x="3697739" y="6189421"/>
                </a:cubicBezTo>
                <a:cubicBezTo>
                  <a:pt x="3697739" y="6166752"/>
                  <a:pt x="3694662" y="6155417"/>
                  <a:pt x="3688509" y="6155417"/>
                </a:cubicBezTo>
                <a:lnTo>
                  <a:pt x="3625844" y="6155417"/>
                </a:lnTo>
                <a:lnTo>
                  <a:pt x="3625844" y="6106354"/>
                </a:lnTo>
                <a:lnTo>
                  <a:pt x="3715712" y="6106354"/>
                </a:lnTo>
                <a:cubicBezTo>
                  <a:pt x="3722513" y="6106354"/>
                  <a:pt x="3725914" y="6092024"/>
                  <a:pt x="3725914" y="6063363"/>
                </a:cubicBezTo>
                <a:cubicBezTo>
                  <a:pt x="3725914" y="6034702"/>
                  <a:pt x="3722513" y="6020372"/>
                  <a:pt x="3715712" y="6020372"/>
                </a:cubicBezTo>
                <a:close/>
                <a:moveTo>
                  <a:pt x="2960399" y="6020372"/>
                </a:moveTo>
                <a:cubicBezTo>
                  <a:pt x="2954893" y="6020372"/>
                  <a:pt x="2951007" y="6027820"/>
                  <a:pt x="2948740" y="6042717"/>
                </a:cubicBezTo>
                <a:cubicBezTo>
                  <a:pt x="2947769" y="6049842"/>
                  <a:pt x="2947283" y="6057129"/>
                  <a:pt x="2947283" y="6064577"/>
                </a:cubicBezTo>
                <a:cubicBezTo>
                  <a:pt x="2947283" y="6072026"/>
                  <a:pt x="2947769" y="6079312"/>
                  <a:pt x="2948740" y="6086437"/>
                </a:cubicBezTo>
                <a:cubicBezTo>
                  <a:pt x="2951007" y="6101334"/>
                  <a:pt x="2954893" y="6108783"/>
                  <a:pt x="2960399" y="6108783"/>
                </a:cubicBezTo>
                <a:lnTo>
                  <a:pt x="3018692" y="6108783"/>
                </a:lnTo>
                <a:lnTo>
                  <a:pt x="3018692" y="6352642"/>
                </a:lnTo>
                <a:cubicBezTo>
                  <a:pt x="3018692" y="6359119"/>
                  <a:pt x="3034723" y="6362357"/>
                  <a:pt x="3066784" y="6362357"/>
                </a:cubicBezTo>
                <a:cubicBezTo>
                  <a:pt x="3098845" y="6362357"/>
                  <a:pt x="3114875" y="6359119"/>
                  <a:pt x="3114875" y="6352642"/>
                </a:cubicBezTo>
                <a:lnTo>
                  <a:pt x="3114875" y="6108783"/>
                </a:lnTo>
                <a:lnTo>
                  <a:pt x="3171711" y="6108783"/>
                </a:lnTo>
                <a:cubicBezTo>
                  <a:pt x="3177216" y="6108783"/>
                  <a:pt x="3181103" y="6101334"/>
                  <a:pt x="3183370" y="6086437"/>
                </a:cubicBezTo>
                <a:cubicBezTo>
                  <a:pt x="3184341" y="6079312"/>
                  <a:pt x="3184827" y="6072026"/>
                  <a:pt x="3184827" y="6064577"/>
                </a:cubicBezTo>
                <a:cubicBezTo>
                  <a:pt x="3184827" y="6057129"/>
                  <a:pt x="3184341" y="6049842"/>
                  <a:pt x="3183370" y="6042717"/>
                </a:cubicBezTo>
                <a:cubicBezTo>
                  <a:pt x="3181103" y="6027820"/>
                  <a:pt x="3177216" y="6020372"/>
                  <a:pt x="3171711" y="6020372"/>
                </a:cubicBezTo>
                <a:close/>
                <a:moveTo>
                  <a:pt x="2700881" y="6020372"/>
                </a:moveTo>
                <a:cubicBezTo>
                  <a:pt x="2688898" y="6020372"/>
                  <a:pt x="2682907" y="6026039"/>
                  <a:pt x="2682907" y="6037374"/>
                </a:cubicBezTo>
                <a:lnTo>
                  <a:pt x="2682907" y="6354099"/>
                </a:lnTo>
                <a:cubicBezTo>
                  <a:pt x="2682907" y="6358957"/>
                  <a:pt x="2698452" y="6361386"/>
                  <a:pt x="2729542" y="6361386"/>
                </a:cubicBezTo>
                <a:cubicBezTo>
                  <a:pt x="2760307" y="6361386"/>
                  <a:pt x="2775690" y="6358795"/>
                  <a:pt x="2775690" y="6353613"/>
                </a:cubicBezTo>
                <a:lnTo>
                  <a:pt x="2775690" y="6243342"/>
                </a:lnTo>
                <a:lnTo>
                  <a:pt x="2790749" y="6243342"/>
                </a:lnTo>
                <a:lnTo>
                  <a:pt x="2836412" y="6349727"/>
                </a:lnTo>
                <a:cubicBezTo>
                  <a:pt x="2842565" y="6358795"/>
                  <a:pt x="2851957" y="6363329"/>
                  <a:pt x="2864587" y="6363329"/>
                </a:cubicBezTo>
                <a:cubicBezTo>
                  <a:pt x="2877217" y="6363329"/>
                  <a:pt x="2893248" y="6356366"/>
                  <a:pt x="2912679" y="6342441"/>
                </a:cubicBezTo>
                <a:cubicBezTo>
                  <a:pt x="2926928" y="6332401"/>
                  <a:pt x="2935348" y="6323495"/>
                  <a:pt x="2937939" y="6315723"/>
                </a:cubicBezTo>
                <a:lnTo>
                  <a:pt x="2876731" y="6213710"/>
                </a:lnTo>
                <a:cubicBezTo>
                  <a:pt x="2890981" y="6203995"/>
                  <a:pt x="2901992" y="6190960"/>
                  <a:pt x="2909764" y="6174605"/>
                </a:cubicBezTo>
                <a:cubicBezTo>
                  <a:pt x="2917536" y="6158251"/>
                  <a:pt x="2921423" y="6140034"/>
                  <a:pt x="2921423" y="6119956"/>
                </a:cubicBezTo>
                <a:cubicBezTo>
                  <a:pt x="2921423" y="6053566"/>
                  <a:pt x="2878836" y="6020372"/>
                  <a:pt x="2793664" y="6020372"/>
                </a:cubicBezTo>
                <a:close/>
                <a:moveTo>
                  <a:pt x="2096920" y="6020372"/>
                </a:moveTo>
                <a:cubicBezTo>
                  <a:pt x="2093357" y="6020372"/>
                  <a:pt x="2091009" y="6020938"/>
                  <a:pt x="2089876" y="6022072"/>
                </a:cubicBezTo>
                <a:cubicBezTo>
                  <a:pt x="2088742" y="6023205"/>
                  <a:pt x="2088175" y="6025553"/>
                  <a:pt x="2088175" y="6029116"/>
                </a:cubicBezTo>
                <a:lnTo>
                  <a:pt x="2088175" y="6340012"/>
                </a:lnTo>
                <a:cubicBezTo>
                  <a:pt x="2088175" y="6346165"/>
                  <a:pt x="2089957" y="6351104"/>
                  <a:pt x="2093519" y="6354828"/>
                </a:cubicBezTo>
                <a:cubicBezTo>
                  <a:pt x="2097082" y="6358552"/>
                  <a:pt x="2101615" y="6360414"/>
                  <a:pt x="2107121" y="6360414"/>
                </a:cubicBezTo>
                <a:lnTo>
                  <a:pt x="2221764" y="6360414"/>
                </a:lnTo>
                <a:cubicBezTo>
                  <a:pt x="2257711" y="6360414"/>
                  <a:pt x="2285319" y="6352804"/>
                  <a:pt x="2304588" y="6337583"/>
                </a:cubicBezTo>
                <a:cubicBezTo>
                  <a:pt x="2323857" y="6322362"/>
                  <a:pt x="2333492" y="6301716"/>
                  <a:pt x="2333492" y="6275646"/>
                </a:cubicBezTo>
                <a:cubicBezTo>
                  <a:pt x="2333492" y="6249577"/>
                  <a:pt x="2328148" y="6229417"/>
                  <a:pt x="2317461" y="6215168"/>
                </a:cubicBezTo>
                <a:cubicBezTo>
                  <a:pt x="2306774" y="6200918"/>
                  <a:pt x="2293496" y="6190879"/>
                  <a:pt x="2277628" y="6185049"/>
                </a:cubicBezTo>
                <a:cubicBezTo>
                  <a:pt x="2306774" y="6167562"/>
                  <a:pt x="2321348" y="6141977"/>
                  <a:pt x="2321348" y="6108297"/>
                </a:cubicBezTo>
                <a:cubicBezTo>
                  <a:pt x="2321348" y="6049680"/>
                  <a:pt x="2283457" y="6020372"/>
                  <a:pt x="2207676" y="6020372"/>
                </a:cubicBezTo>
                <a:close/>
                <a:moveTo>
                  <a:pt x="1527953" y="6020372"/>
                </a:moveTo>
                <a:cubicBezTo>
                  <a:pt x="1522448" y="6020372"/>
                  <a:pt x="1518561" y="6027335"/>
                  <a:pt x="1516295" y="6041260"/>
                </a:cubicBezTo>
                <a:cubicBezTo>
                  <a:pt x="1515323" y="6048061"/>
                  <a:pt x="1514837" y="6055024"/>
                  <a:pt x="1514837" y="6062148"/>
                </a:cubicBezTo>
                <a:cubicBezTo>
                  <a:pt x="1514837" y="6069273"/>
                  <a:pt x="1515323" y="6076236"/>
                  <a:pt x="1516295" y="6083037"/>
                </a:cubicBezTo>
                <a:cubicBezTo>
                  <a:pt x="1518561" y="6096962"/>
                  <a:pt x="1522448" y="6103925"/>
                  <a:pt x="1527953" y="6103925"/>
                </a:cubicBezTo>
                <a:lnTo>
                  <a:pt x="1562443" y="6103925"/>
                </a:lnTo>
                <a:lnTo>
                  <a:pt x="1562443" y="6276861"/>
                </a:lnTo>
                <a:lnTo>
                  <a:pt x="1528925" y="6276861"/>
                </a:lnTo>
                <a:cubicBezTo>
                  <a:pt x="1523419" y="6276861"/>
                  <a:pt x="1519695" y="6283824"/>
                  <a:pt x="1517752" y="6297749"/>
                </a:cubicBezTo>
                <a:cubicBezTo>
                  <a:pt x="1516457" y="6304550"/>
                  <a:pt x="1515809" y="6311513"/>
                  <a:pt x="1515809" y="6318638"/>
                </a:cubicBezTo>
                <a:cubicBezTo>
                  <a:pt x="1515809" y="6325762"/>
                  <a:pt x="1516457" y="6332725"/>
                  <a:pt x="1517752" y="6339526"/>
                </a:cubicBezTo>
                <a:cubicBezTo>
                  <a:pt x="1519695" y="6353451"/>
                  <a:pt x="1523419" y="6360414"/>
                  <a:pt x="1528925" y="6360414"/>
                </a:cubicBezTo>
                <a:lnTo>
                  <a:pt x="1692631" y="6360414"/>
                </a:lnTo>
                <a:cubicBezTo>
                  <a:pt x="1698136" y="6360414"/>
                  <a:pt x="1702022" y="6353451"/>
                  <a:pt x="1704290" y="6339526"/>
                </a:cubicBezTo>
                <a:cubicBezTo>
                  <a:pt x="1705585" y="6332725"/>
                  <a:pt x="1706233" y="6325762"/>
                  <a:pt x="1706233" y="6318638"/>
                </a:cubicBezTo>
                <a:cubicBezTo>
                  <a:pt x="1706233" y="6311513"/>
                  <a:pt x="1705585" y="6304550"/>
                  <a:pt x="1704290" y="6297749"/>
                </a:cubicBezTo>
                <a:cubicBezTo>
                  <a:pt x="1702022" y="6283824"/>
                  <a:pt x="1698136" y="6276861"/>
                  <a:pt x="1692631" y="6276861"/>
                </a:cubicBezTo>
                <a:lnTo>
                  <a:pt x="1658627" y="6276861"/>
                </a:lnTo>
                <a:lnTo>
                  <a:pt x="1658627" y="6103925"/>
                </a:lnTo>
                <a:lnTo>
                  <a:pt x="1691174" y="6103925"/>
                </a:lnTo>
                <a:cubicBezTo>
                  <a:pt x="1696679" y="6103925"/>
                  <a:pt x="1700403" y="6096962"/>
                  <a:pt x="1702347" y="6083037"/>
                </a:cubicBezTo>
                <a:cubicBezTo>
                  <a:pt x="1703642" y="6076236"/>
                  <a:pt x="1704290" y="6069273"/>
                  <a:pt x="1704290" y="6062148"/>
                </a:cubicBezTo>
                <a:cubicBezTo>
                  <a:pt x="1704290" y="6055024"/>
                  <a:pt x="1703642" y="6048061"/>
                  <a:pt x="1702347" y="6041260"/>
                </a:cubicBezTo>
                <a:cubicBezTo>
                  <a:pt x="1700403" y="6027335"/>
                  <a:pt x="1696679" y="6020372"/>
                  <a:pt x="1691174" y="6020372"/>
                </a:cubicBezTo>
                <a:close/>
                <a:moveTo>
                  <a:pt x="1437137" y="6020372"/>
                </a:moveTo>
                <a:cubicBezTo>
                  <a:pt x="1401999" y="6020372"/>
                  <a:pt x="1384431" y="6023610"/>
                  <a:pt x="1384431" y="6030087"/>
                </a:cubicBezTo>
                <a:lnTo>
                  <a:pt x="1384431" y="6249657"/>
                </a:lnTo>
                <a:cubicBezTo>
                  <a:pt x="1384431" y="6256782"/>
                  <a:pt x="1381273" y="6262126"/>
                  <a:pt x="1374958" y="6265688"/>
                </a:cubicBezTo>
                <a:cubicBezTo>
                  <a:pt x="1368643" y="6269250"/>
                  <a:pt x="1361599" y="6271032"/>
                  <a:pt x="1353827" y="6271032"/>
                </a:cubicBezTo>
                <a:cubicBezTo>
                  <a:pt x="1346054" y="6271032"/>
                  <a:pt x="1338606" y="6269088"/>
                  <a:pt x="1331481" y="6265202"/>
                </a:cubicBezTo>
                <a:cubicBezTo>
                  <a:pt x="1324680" y="6261316"/>
                  <a:pt x="1321279" y="6256134"/>
                  <a:pt x="1321280" y="6249657"/>
                </a:cubicBezTo>
                <a:lnTo>
                  <a:pt x="1321280" y="6030573"/>
                </a:lnTo>
                <a:cubicBezTo>
                  <a:pt x="1321279" y="6024096"/>
                  <a:pt x="1303711" y="6020858"/>
                  <a:pt x="1268573" y="6020858"/>
                </a:cubicBezTo>
                <a:cubicBezTo>
                  <a:pt x="1233435" y="6020858"/>
                  <a:pt x="1215866" y="6024096"/>
                  <a:pt x="1215866" y="6030573"/>
                </a:cubicBezTo>
                <a:lnTo>
                  <a:pt x="1215866" y="6245771"/>
                </a:lnTo>
                <a:cubicBezTo>
                  <a:pt x="1215866" y="6282366"/>
                  <a:pt x="1228902" y="6311432"/>
                  <a:pt x="1254971" y="6332968"/>
                </a:cubicBezTo>
                <a:cubicBezTo>
                  <a:pt x="1281041" y="6354504"/>
                  <a:pt x="1314884" y="6365272"/>
                  <a:pt x="1356498" y="6365272"/>
                </a:cubicBezTo>
                <a:cubicBezTo>
                  <a:pt x="1398113" y="6365272"/>
                  <a:pt x="1430741" y="6354828"/>
                  <a:pt x="1454382" y="6333939"/>
                </a:cubicBezTo>
                <a:cubicBezTo>
                  <a:pt x="1478023" y="6313051"/>
                  <a:pt x="1489844" y="6286091"/>
                  <a:pt x="1489844" y="6253058"/>
                </a:cubicBezTo>
                <a:lnTo>
                  <a:pt x="1489844" y="6030087"/>
                </a:lnTo>
                <a:cubicBezTo>
                  <a:pt x="1489844" y="6023610"/>
                  <a:pt x="1472275" y="6020372"/>
                  <a:pt x="1437137" y="6020372"/>
                </a:cubicBezTo>
                <a:close/>
                <a:moveTo>
                  <a:pt x="3265370" y="6019886"/>
                </a:moveTo>
                <a:cubicBezTo>
                  <a:pt x="3232662" y="6019886"/>
                  <a:pt x="3216307" y="6023286"/>
                  <a:pt x="3216307" y="6030087"/>
                </a:cubicBezTo>
                <a:lnTo>
                  <a:pt x="3216307" y="6352156"/>
                </a:lnTo>
                <a:cubicBezTo>
                  <a:pt x="3216307" y="6357661"/>
                  <a:pt x="3232662" y="6360414"/>
                  <a:pt x="3265370" y="6360414"/>
                </a:cubicBezTo>
                <a:cubicBezTo>
                  <a:pt x="3298079" y="6360414"/>
                  <a:pt x="3314433" y="6357661"/>
                  <a:pt x="3314433" y="6352156"/>
                </a:cubicBezTo>
                <a:lnTo>
                  <a:pt x="3314433" y="6240428"/>
                </a:lnTo>
                <a:lnTo>
                  <a:pt x="3382442" y="6240428"/>
                </a:lnTo>
                <a:lnTo>
                  <a:pt x="3382442" y="6352156"/>
                </a:lnTo>
                <a:cubicBezTo>
                  <a:pt x="3382442" y="6357661"/>
                  <a:pt x="3398797" y="6360414"/>
                  <a:pt x="3431506" y="6360414"/>
                </a:cubicBezTo>
                <a:cubicBezTo>
                  <a:pt x="3464214" y="6360414"/>
                  <a:pt x="3480569" y="6357661"/>
                  <a:pt x="3480569" y="6352156"/>
                </a:cubicBezTo>
                <a:lnTo>
                  <a:pt x="3480569" y="6031059"/>
                </a:lnTo>
                <a:cubicBezTo>
                  <a:pt x="3480569" y="6026525"/>
                  <a:pt x="3472473" y="6023286"/>
                  <a:pt x="3456280" y="6021343"/>
                </a:cubicBezTo>
                <a:lnTo>
                  <a:pt x="3431506" y="6020372"/>
                </a:lnTo>
                <a:cubicBezTo>
                  <a:pt x="3423409" y="6020372"/>
                  <a:pt x="3415151" y="6020696"/>
                  <a:pt x="3406731" y="6021343"/>
                </a:cubicBezTo>
                <a:cubicBezTo>
                  <a:pt x="3390538" y="6023286"/>
                  <a:pt x="3382442" y="6026525"/>
                  <a:pt x="3382442" y="6031059"/>
                </a:cubicBezTo>
                <a:lnTo>
                  <a:pt x="3382442" y="6144244"/>
                </a:lnTo>
                <a:lnTo>
                  <a:pt x="3314433" y="6144244"/>
                </a:lnTo>
                <a:lnTo>
                  <a:pt x="3314433" y="6030087"/>
                </a:lnTo>
                <a:cubicBezTo>
                  <a:pt x="3314433" y="6023286"/>
                  <a:pt x="3298079" y="6019886"/>
                  <a:pt x="3265370" y="6019886"/>
                </a:cubicBezTo>
                <a:close/>
                <a:moveTo>
                  <a:pt x="727106" y="6019400"/>
                </a:moveTo>
                <a:cubicBezTo>
                  <a:pt x="694235" y="6019400"/>
                  <a:pt x="677799" y="6022801"/>
                  <a:pt x="677799" y="6029601"/>
                </a:cubicBezTo>
                <a:lnTo>
                  <a:pt x="677799" y="6331753"/>
                </a:lnTo>
                <a:cubicBezTo>
                  <a:pt x="677799" y="6339202"/>
                  <a:pt x="679904" y="6345841"/>
                  <a:pt x="684115" y="6351670"/>
                </a:cubicBezTo>
                <a:cubicBezTo>
                  <a:pt x="688324" y="6357500"/>
                  <a:pt x="693992" y="6360414"/>
                  <a:pt x="701117" y="6360414"/>
                </a:cubicBezTo>
                <a:lnTo>
                  <a:pt x="850735" y="6360414"/>
                </a:lnTo>
                <a:cubicBezTo>
                  <a:pt x="856565" y="6360414"/>
                  <a:pt x="860775" y="6352642"/>
                  <a:pt x="863365" y="6337097"/>
                </a:cubicBezTo>
                <a:cubicBezTo>
                  <a:pt x="864337" y="6329001"/>
                  <a:pt x="864823" y="6321066"/>
                  <a:pt x="864823" y="6313294"/>
                </a:cubicBezTo>
                <a:cubicBezTo>
                  <a:pt x="864823" y="6305522"/>
                  <a:pt x="864337" y="6297911"/>
                  <a:pt x="863365" y="6290463"/>
                </a:cubicBezTo>
                <a:cubicBezTo>
                  <a:pt x="861098" y="6275242"/>
                  <a:pt x="857050" y="6267631"/>
                  <a:pt x="851221" y="6267631"/>
                </a:cubicBezTo>
                <a:lnTo>
                  <a:pt x="776412" y="6267631"/>
                </a:lnTo>
                <a:lnTo>
                  <a:pt x="776412" y="6029601"/>
                </a:lnTo>
                <a:cubicBezTo>
                  <a:pt x="776412" y="6022801"/>
                  <a:pt x="759976" y="6019400"/>
                  <a:pt x="727106" y="6019400"/>
                </a:cubicBezTo>
                <a:close/>
                <a:moveTo>
                  <a:pt x="1853118" y="6016000"/>
                </a:moveTo>
                <a:cubicBezTo>
                  <a:pt x="1818790" y="6016000"/>
                  <a:pt x="1791019" y="6025796"/>
                  <a:pt x="1769807" y="6045389"/>
                </a:cubicBezTo>
                <a:cubicBezTo>
                  <a:pt x="1748595" y="6064982"/>
                  <a:pt x="1737989" y="6089028"/>
                  <a:pt x="1737989" y="6117527"/>
                </a:cubicBezTo>
                <a:cubicBezTo>
                  <a:pt x="1737989" y="6146026"/>
                  <a:pt x="1744466" y="6169505"/>
                  <a:pt x="1757420" y="6187964"/>
                </a:cubicBezTo>
                <a:cubicBezTo>
                  <a:pt x="1761954" y="6194765"/>
                  <a:pt x="1768512" y="6201323"/>
                  <a:pt x="1777094" y="6207638"/>
                </a:cubicBezTo>
                <a:cubicBezTo>
                  <a:pt x="1785676" y="6213953"/>
                  <a:pt x="1792558" y="6218487"/>
                  <a:pt x="1797740" y="6221240"/>
                </a:cubicBezTo>
                <a:cubicBezTo>
                  <a:pt x="1802921" y="6223992"/>
                  <a:pt x="1810693" y="6227798"/>
                  <a:pt x="1821057" y="6232655"/>
                </a:cubicBezTo>
                <a:cubicBezTo>
                  <a:pt x="1831420" y="6237513"/>
                  <a:pt x="1838544" y="6241804"/>
                  <a:pt x="1842431" y="6245528"/>
                </a:cubicBezTo>
                <a:cubicBezTo>
                  <a:pt x="1846317" y="6249253"/>
                  <a:pt x="1848260" y="6253544"/>
                  <a:pt x="1848260" y="6258401"/>
                </a:cubicBezTo>
                <a:cubicBezTo>
                  <a:pt x="1848260" y="6269088"/>
                  <a:pt x="1841378" y="6274432"/>
                  <a:pt x="1827614" y="6274432"/>
                </a:cubicBezTo>
                <a:cubicBezTo>
                  <a:pt x="1813851" y="6274432"/>
                  <a:pt x="1799439" y="6270222"/>
                  <a:pt x="1784381" y="6261802"/>
                </a:cubicBezTo>
                <a:cubicBezTo>
                  <a:pt x="1769321" y="6253382"/>
                  <a:pt x="1758715" y="6246743"/>
                  <a:pt x="1752562" y="6241885"/>
                </a:cubicBezTo>
                <a:cubicBezTo>
                  <a:pt x="1747057" y="6246095"/>
                  <a:pt x="1741875" y="6254758"/>
                  <a:pt x="1737017" y="6267874"/>
                </a:cubicBezTo>
                <a:cubicBezTo>
                  <a:pt x="1732160" y="6280990"/>
                  <a:pt x="1729731" y="6294187"/>
                  <a:pt x="1729731" y="6307465"/>
                </a:cubicBezTo>
                <a:cubicBezTo>
                  <a:pt x="1729731" y="6320743"/>
                  <a:pt x="1735560" y="6332077"/>
                  <a:pt x="1747219" y="6341469"/>
                </a:cubicBezTo>
                <a:cubicBezTo>
                  <a:pt x="1758877" y="6350861"/>
                  <a:pt x="1772560" y="6357176"/>
                  <a:pt x="1788267" y="6360414"/>
                </a:cubicBezTo>
                <a:cubicBezTo>
                  <a:pt x="1803973" y="6363653"/>
                  <a:pt x="1821542" y="6365272"/>
                  <a:pt x="1840973" y="6365272"/>
                </a:cubicBezTo>
                <a:cubicBezTo>
                  <a:pt x="1880807" y="6364624"/>
                  <a:pt x="1910277" y="6353290"/>
                  <a:pt x="1929384" y="6331268"/>
                </a:cubicBezTo>
                <a:cubicBezTo>
                  <a:pt x="1948492" y="6309246"/>
                  <a:pt x="1958045" y="6280909"/>
                  <a:pt x="1958045" y="6246257"/>
                </a:cubicBezTo>
                <a:cubicBezTo>
                  <a:pt x="1958045" y="6219701"/>
                  <a:pt x="1949463" y="6198327"/>
                  <a:pt x="1932299" y="6182135"/>
                </a:cubicBezTo>
                <a:cubicBezTo>
                  <a:pt x="1923879" y="6174362"/>
                  <a:pt x="1916026" y="6168128"/>
                  <a:pt x="1908739" y="6163432"/>
                </a:cubicBezTo>
                <a:cubicBezTo>
                  <a:pt x="1901452" y="6158737"/>
                  <a:pt x="1894651" y="6154850"/>
                  <a:pt x="1888336" y="6151774"/>
                </a:cubicBezTo>
                <a:cubicBezTo>
                  <a:pt x="1882021" y="6148697"/>
                  <a:pt x="1876435" y="6146026"/>
                  <a:pt x="1871577" y="6143759"/>
                </a:cubicBezTo>
                <a:cubicBezTo>
                  <a:pt x="1866719" y="6141492"/>
                  <a:pt x="1862995" y="6139710"/>
                  <a:pt x="1860404" y="6138415"/>
                </a:cubicBezTo>
                <a:cubicBezTo>
                  <a:pt x="1848422" y="6132910"/>
                  <a:pt x="1842431" y="6126595"/>
                  <a:pt x="1842431" y="6119470"/>
                </a:cubicBezTo>
                <a:cubicBezTo>
                  <a:pt x="1842431" y="6107811"/>
                  <a:pt x="1850608" y="6101982"/>
                  <a:pt x="1866962" y="6101982"/>
                </a:cubicBezTo>
                <a:cubicBezTo>
                  <a:pt x="1883317" y="6101982"/>
                  <a:pt x="1901857" y="6107325"/>
                  <a:pt x="1922583" y="6118012"/>
                </a:cubicBezTo>
                <a:cubicBezTo>
                  <a:pt x="1925498" y="6116069"/>
                  <a:pt x="1930518" y="6106435"/>
                  <a:pt x="1937643" y="6089109"/>
                </a:cubicBezTo>
                <a:cubicBezTo>
                  <a:pt x="1944767" y="6071783"/>
                  <a:pt x="1948330" y="6057453"/>
                  <a:pt x="1948330" y="6046118"/>
                </a:cubicBezTo>
                <a:cubicBezTo>
                  <a:pt x="1948330" y="6045146"/>
                  <a:pt x="1948330" y="6044175"/>
                  <a:pt x="1948330" y="6043203"/>
                </a:cubicBezTo>
                <a:cubicBezTo>
                  <a:pt x="1947682" y="6035107"/>
                  <a:pt x="1937480" y="6028549"/>
                  <a:pt x="1917726" y="6023529"/>
                </a:cubicBezTo>
                <a:cubicBezTo>
                  <a:pt x="1897971" y="6018510"/>
                  <a:pt x="1876435" y="6016000"/>
                  <a:pt x="1853118" y="6016000"/>
                </a:cubicBezTo>
                <a:close/>
                <a:moveTo>
                  <a:pt x="1038182" y="6016000"/>
                </a:moveTo>
                <a:cubicBezTo>
                  <a:pt x="992358" y="6016000"/>
                  <a:pt x="954953" y="6030735"/>
                  <a:pt x="925969" y="6060205"/>
                </a:cubicBezTo>
                <a:cubicBezTo>
                  <a:pt x="896984" y="6089676"/>
                  <a:pt x="882492" y="6132991"/>
                  <a:pt x="882492" y="6190150"/>
                </a:cubicBezTo>
                <a:cubicBezTo>
                  <a:pt x="882492" y="6247310"/>
                  <a:pt x="896822" y="6290786"/>
                  <a:pt x="925483" y="6320581"/>
                </a:cubicBezTo>
                <a:cubicBezTo>
                  <a:pt x="954143" y="6350375"/>
                  <a:pt x="991224" y="6365272"/>
                  <a:pt x="1036725" y="6365272"/>
                </a:cubicBezTo>
                <a:cubicBezTo>
                  <a:pt x="1082226" y="6365272"/>
                  <a:pt x="1119388" y="6350942"/>
                  <a:pt x="1148210" y="6322281"/>
                </a:cubicBezTo>
                <a:cubicBezTo>
                  <a:pt x="1177033" y="6293620"/>
                  <a:pt x="1191445" y="6249900"/>
                  <a:pt x="1191445" y="6191122"/>
                </a:cubicBezTo>
                <a:cubicBezTo>
                  <a:pt x="1191445" y="6132343"/>
                  <a:pt x="1177357" y="6088461"/>
                  <a:pt x="1149182" y="6059477"/>
                </a:cubicBezTo>
                <a:cubicBezTo>
                  <a:pt x="1121007" y="6030492"/>
                  <a:pt x="1084007" y="6016000"/>
                  <a:pt x="1038182" y="6016000"/>
                </a:cubicBezTo>
                <a:close/>
                <a:moveTo>
                  <a:pt x="2534441" y="5541845"/>
                </a:moveTo>
                <a:lnTo>
                  <a:pt x="2537356" y="5541845"/>
                </a:lnTo>
                <a:lnTo>
                  <a:pt x="2559216" y="5642401"/>
                </a:lnTo>
                <a:lnTo>
                  <a:pt x="2508209" y="5642401"/>
                </a:lnTo>
                <a:close/>
                <a:moveTo>
                  <a:pt x="1105691" y="5541845"/>
                </a:moveTo>
                <a:lnTo>
                  <a:pt x="1108606" y="5541845"/>
                </a:lnTo>
                <a:lnTo>
                  <a:pt x="1130465" y="5642401"/>
                </a:lnTo>
                <a:lnTo>
                  <a:pt x="1079459" y="5642401"/>
                </a:lnTo>
                <a:close/>
                <a:moveTo>
                  <a:pt x="2865768" y="5528244"/>
                </a:moveTo>
                <a:cubicBezTo>
                  <a:pt x="2881313" y="5528244"/>
                  <a:pt x="2894348" y="5535206"/>
                  <a:pt x="2904873" y="5549132"/>
                </a:cubicBezTo>
                <a:cubicBezTo>
                  <a:pt x="2915398" y="5563057"/>
                  <a:pt x="2920660" y="5582974"/>
                  <a:pt x="2920660" y="5608882"/>
                </a:cubicBezTo>
                <a:cubicBezTo>
                  <a:pt x="2920660" y="5634790"/>
                  <a:pt x="2915560" y="5654707"/>
                  <a:pt x="2905359" y="5668633"/>
                </a:cubicBezTo>
                <a:cubicBezTo>
                  <a:pt x="2895157" y="5682558"/>
                  <a:pt x="2881880" y="5689521"/>
                  <a:pt x="2865525" y="5689521"/>
                </a:cubicBezTo>
                <a:cubicBezTo>
                  <a:pt x="2849171" y="5689521"/>
                  <a:pt x="2835974" y="5682639"/>
                  <a:pt x="2825935" y="5668875"/>
                </a:cubicBezTo>
                <a:cubicBezTo>
                  <a:pt x="2815895" y="5655112"/>
                  <a:pt x="2810876" y="5635357"/>
                  <a:pt x="2810876" y="5609611"/>
                </a:cubicBezTo>
                <a:cubicBezTo>
                  <a:pt x="2810876" y="5583865"/>
                  <a:pt x="2816138" y="5563867"/>
                  <a:pt x="2826663" y="5549618"/>
                </a:cubicBezTo>
                <a:cubicBezTo>
                  <a:pt x="2837188" y="5535368"/>
                  <a:pt x="2850223" y="5528244"/>
                  <a:pt x="2865768" y="5528244"/>
                </a:cubicBezTo>
                <a:close/>
                <a:moveTo>
                  <a:pt x="2542213" y="5439833"/>
                </a:moveTo>
                <a:cubicBezTo>
                  <a:pt x="2497846" y="5439833"/>
                  <a:pt x="2475662" y="5441128"/>
                  <a:pt x="2475662" y="5443719"/>
                </a:cubicBezTo>
                <a:lnTo>
                  <a:pt x="2389680" y="5772588"/>
                </a:lnTo>
                <a:cubicBezTo>
                  <a:pt x="2389680" y="5773560"/>
                  <a:pt x="2393404" y="5774936"/>
                  <a:pt x="2400853" y="5776717"/>
                </a:cubicBezTo>
                <a:cubicBezTo>
                  <a:pt x="2408301" y="5778499"/>
                  <a:pt x="2419798" y="5779389"/>
                  <a:pt x="2435343" y="5779389"/>
                </a:cubicBezTo>
                <a:cubicBezTo>
                  <a:pt x="2464489" y="5779389"/>
                  <a:pt x="2480034" y="5774370"/>
                  <a:pt x="2481977" y="5764330"/>
                </a:cubicBezTo>
                <a:lnTo>
                  <a:pt x="2496065" y="5704094"/>
                </a:lnTo>
                <a:lnTo>
                  <a:pt x="2573303" y="5704094"/>
                </a:lnTo>
                <a:lnTo>
                  <a:pt x="2589333" y="5766759"/>
                </a:lnTo>
                <a:cubicBezTo>
                  <a:pt x="2591600" y="5775827"/>
                  <a:pt x="2606821" y="5780361"/>
                  <a:pt x="2634996" y="5780361"/>
                </a:cubicBezTo>
                <a:cubicBezTo>
                  <a:pt x="2643740" y="5780361"/>
                  <a:pt x="2655561" y="5779713"/>
                  <a:pt x="2670458" y="5778418"/>
                </a:cubicBezTo>
                <a:cubicBezTo>
                  <a:pt x="2685355" y="5777122"/>
                  <a:pt x="2692804" y="5775341"/>
                  <a:pt x="2692804" y="5773074"/>
                </a:cubicBezTo>
                <a:lnTo>
                  <a:pt x="2608765" y="5443719"/>
                </a:lnTo>
                <a:cubicBezTo>
                  <a:pt x="2608764" y="5441128"/>
                  <a:pt x="2586581" y="5439833"/>
                  <a:pt x="2542213" y="5439833"/>
                </a:cubicBezTo>
                <a:close/>
                <a:moveTo>
                  <a:pt x="1113463" y="5439833"/>
                </a:moveTo>
                <a:cubicBezTo>
                  <a:pt x="1069096" y="5439833"/>
                  <a:pt x="1046912" y="5441128"/>
                  <a:pt x="1046912" y="5443719"/>
                </a:cubicBezTo>
                <a:lnTo>
                  <a:pt x="960930" y="5772588"/>
                </a:lnTo>
                <a:cubicBezTo>
                  <a:pt x="960930" y="5773560"/>
                  <a:pt x="964654" y="5774936"/>
                  <a:pt x="972103" y="5776717"/>
                </a:cubicBezTo>
                <a:cubicBezTo>
                  <a:pt x="979551" y="5778499"/>
                  <a:pt x="991048" y="5779389"/>
                  <a:pt x="1006593" y="5779389"/>
                </a:cubicBezTo>
                <a:cubicBezTo>
                  <a:pt x="1035739" y="5779389"/>
                  <a:pt x="1051284" y="5774370"/>
                  <a:pt x="1053227" y="5764330"/>
                </a:cubicBezTo>
                <a:lnTo>
                  <a:pt x="1067315" y="5704094"/>
                </a:lnTo>
                <a:lnTo>
                  <a:pt x="1144553" y="5704094"/>
                </a:lnTo>
                <a:lnTo>
                  <a:pt x="1160583" y="5766759"/>
                </a:lnTo>
                <a:cubicBezTo>
                  <a:pt x="1162850" y="5775827"/>
                  <a:pt x="1178071" y="5780361"/>
                  <a:pt x="1206246" y="5780361"/>
                </a:cubicBezTo>
                <a:cubicBezTo>
                  <a:pt x="1214990" y="5780361"/>
                  <a:pt x="1226811" y="5779713"/>
                  <a:pt x="1241708" y="5778418"/>
                </a:cubicBezTo>
                <a:cubicBezTo>
                  <a:pt x="1256605" y="5777122"/>
                  <a:pt x="1264054" y="5775341"/>
                  <a:pt x="1264054" y="5773074"/>
                </a:cubicBezTo>
                <a:lnTo>
                  <a:pt x="1180015" y="5443719"/>
                </a:lnTo>
                <a:cubicBezTo>
                  <a:pt x="1180015" y="5441128"/>
                  <a:pt x="1157831" y="5439833"/>
                  <a:pt x="1113463" y="5439833"/>
                </a:cubicBezTo>
                <a:close/>
                <a:moveTo>
                  <a:pt x="3356753" y="5439347"/>
                </a:moveTo>
                <a:cubicBezTo>
                  <a:pt x="3351248" y="5439347"/>
                  <a:pt x="3347362" y="5446310"/>
                  <a:pt x="3345095" y="5460235"/>
                </a:cubicBezTo>
                <a:cubicBezTo>
                  <a:pt x="3344123" y="5467036"/>
                  <a:pt x="3343637" y="5473999"/>
                  <a:pt x="3343637" y="5481123"/>
                </a:cubicBezTo>
                <a:cubicBezTo>
                  <a:pt x="3343637" y="5488248"/>
                  <a:pt x="3344123" y="5495211"/>
                  <a:pt x="3345095" y="5502012"/>
                </a:cubicBezTo>
                <a:cubicBezTo>
                  <a:pt x="3347362" y="5515937"/>
                  <a:pt x="3351248" y="5522900"/>
                  <a:pt x="3356753" y="5522900"/>
                </a:cubicBezTo>
                <a:lnTo>
                  <a:pt x="3391243" y="5522900"/>
                </a:lnTo>
                <a:lnTo>
                  <a:pt x="3391243" y="5695836"/>
                </a:lnTo>
                <a:lnTo>
                  <a:pt x="3357725" y="5695836"/>
                </a:lnTo>
                <a:cubicBezTo>
                  <a:pt x="3352219" y="5695836"/>
                  <a:pt x="3348495" y="5702799"/>
                  <a:pt x="3346552" y="5716724"/>
                </a:cubicBezTo>
                <a:cubicBezTo>
                  <a:pt x="3345256" y="5723525"/>
                  <a:pt x="3344609" y="5730488"/>
                  <a:pt x="3344609" y="5737613"/>
                </a:cubicBezTo>
                <a:cubicBezTo>
                  <a:pt x="3344609" y="5744737"/>
                  <a:pt x="3345256" y="5751700"/>
                  <a:pt x="3346552" y="5758501"/>
                </a:cubicBezTo>
                <a:cubicBezTo>
                  <a:pt x="3348495" y="5772426"/>
                  <a:pt x="3352219" y="5779389"/>
                  <a:pt x="3357725" y="5779389"/>
                </a:cubicBezTo>
                <a:lnTo>
                  <a:pt x="3521431" y="5779389"/>
                </a:lnTo>
                <a:cubicBezTo>
                  <a:pt x="3526936" y="5779389"/>
                  <a:pt x="3530822" y="5772426"/>
                  <a:pt x="3533090" y="5758501"/>
                </a:cubicBezTo>
                <a:cubicBezTo>
                  <a:pt x="3534385" y="5751700"/>
                  <a:pt x="3535032" y="5744737"/>
                  <a:pt x="3535032" y="5737613"/>
                </a:cubicBezTo>
                <a:cubicBezTo>
                  <a:pt x="3535032" y="5730488"/>
                  <a:pt x="3534385" y="5723525"/>
                  <a:pt x="3533090" y="5716724"/>
                </a:cubicBezTo>
                <a:cubicBezTo>
                  <a:pt x="3530822" y="5702799"/>
                  <a:pt x="3526936" y="5695836"/>
                  <a:pt x="3521431" y="5695836"/>
                </a:cubicBezTo>
                <a:lnTo>
                  <a:pt x="3487427" y="5695836"/>
                </a:lnTo>
                <a:lnTo>
                  <a:pt x="3487427" y="5522900"/>
                </a:lnTo>
                <a:lnTo>
                  <a:pt x="3519974" y="5522900"/>
                </a:lnTo>
                <a:cubicBezTo>
                  <a:pt x="3525479" y="5522900"/>
                  <a:pt x="3529203" y="5515937"/>
                  <a:pt x="3531147" y="5502012"/>
                </a:cubicBezTo>
                <a:cubicBezTo>
                  <a:pt x="3532442" y="5495211"/>
                  <a:pt x="3533090" y="5488248"/>
                  <a:pt x="3533090" y="5481123"/>
                </a:cubicBezTo>
                <a:cubicBezTo>
                  <a:pt x="3533090" y="5473999"/>
                  <a:pt x="3532442" y="5467036"/>
                  <a:pt x="3531147" y="5460235"/>
                </a:cubicBezTo>
                <a:cubicBezTo>
                  <a:pt x="3529203" y="5446310"/>
                  <a:pt x="3525479" y="5439347"/>
                  <a:pt x="3519974" y="5439347"/>
                </a:cubicBezTo>
                <a:close/>
                <a:moveTo>
                  <a:pt x="3265937" y="5439347"/>
                </a:moveTo>
                <a:cubicBezTo>
                  <a:pt x="3230799" y="5439347"/>
                  <a:pt x="3213230" y="5442585"/>
                  <a:pt x="3213231" y="5449062"/>
                </a:cubicBezTo>
                <a:lnTo>
                  <a:pt x="3213231" y="5668633"/>
                </a:lnTo>
                <a:cubicBezTo>
                  <a:pt x="3213230" y="5675757"/>
                  <a:pt x="3210073" y="5681101"/>
                  <a:pt x="3203758" y="5684663"/>
                </a:cubicBezTo>
                <a:cubicBezTo>
                  <a:pt x="3197443" y="5688225"/>
                  <a:pt x="3190399" y="5690007"/>
                  <a:pt x="3182627" y="5690007"/>
                </a:cubicBezTo>
                <a:cubicBezTo>
                  <a:pt x="3174854" y="5690007"/>
                  <a:pt x="3167406" y="5688064"/>
                  <a:pt x="3160281" y="5684177"/>
                </a:cubicBezTo>
                <a:cubicBezTo>
                  <a:pt x="3153480" y="5680291"/>
                  <a:pt x="3150080" y="5675110"/>
                  <a:pt x="3150080" y="5668633"/>
                </a:cubicBezTo>
                <a:lnTo>
                  <a:pt x="3150080" y="5449548"/>
                </a:lnTo>
                <a:cubicBezTo>
                  <a:pt x="3150080" y="5443071"/>
                  <a:pt x="3132511" y="5439833"/>
                  <a:pt x="3097373" y="5439833"/>
                </a:cubicBezTo>
                <a:cubicBezTo>
                  <a:pt x="3062235" y="5439833"/>
                  <a:pt x="3044667" y="5443071"/>
                  <a:pt x="3044667" y="5449548"/>
                </a:cubicBezTo>
                <a:lnTo>
                  <a:pt x="3044667" y="5664746"/>
                </a:lnTo>
                <a:cubicBezTo>
                  <a:pt x="3044667" y="5701341"/>
                  <a:pt x="3057702" y="5730407"/>
                  <a:pt x="3083772" y="5751943"/>
                </a:cubicBezTo>
                <a:cubicBezTo>
                  <a:pt x="3109841" y="5773479"/>
                  <a:pt x="3143684" y="5784247"/>
                  <a:pt x="3185298" y="5784247"/>
                </a:cubicBezTo>
                <a:cubicBezTo>
                  <a:pt x="3226913" y="5784247"/>
                  <a:pt x="3259541" y="5773803"/>
                  <a:pt x="3283182" y="5752914"/>
                </a:cubicBezTo>
                <a:cubicBezTo>
                  <a:pt x="3306823" y="5732026"/>
                  <a:pt x="3318644" y="5705066"/>
                  <a:pt x="3318644" y="5672033"/>
                </a:cubicBezTo>
                <a:lnTo>
                  <a:pt x="3318644" y="5449062"/>
                </a:lnTo>
                <a:cubicBezTo>
                  <a:pt x="3318644" y="5442585"/>
                  <a:pt x="3301075" y="5439347"/>
                  <a:pt x="3265937" y="5439347"/>
                </a:cubicBezTo>
                <a:close/>
                <a:moveTo>
                  <a:pt x="2150774" y="5439347"/>
                </a:moveTo>
                <a:cubicBezTo>
                  <a:pt x="2145268" y="5439347"/>
                  <a:pt x="2141382" y="5446795"/>
                  <a:pt x="2139115" y="5461692"/>
                </a:cubicBezTo>
                <a:cubicBezTo>
                  <a:pt x="2138144" y="5468817"/>
                  <a:pt x="2137658" y="5476104"/>
                  <a:pt x="2137658" y="5483552"/>
                </a:cubicBezTo>
                <a:cubicBezTo>
                  <a:pt x="2137658" y="5491001"/>
                  <a:pt x="2138144" y="5498287"/>
                  <a:pt x="2139115" y="5505412"/>
                </a:cubicBezTo>
                <a:cubicBezTo>
                  <a:pt x="2141382" y="5520309"/>
                  <a:pt x="2145268" y="5527758"/>
                  <a:pt x="2150774" y="5527758"/>
                </a:cubicBezTo>
                <a:lnTo>
                  <a:pt x="2209067" y="5527758"/>
                </a:lnTo>
                <a:lnTo>
                  <a:pt x="2209067" y="5771617"/>
                </a:lnTo>
                <a:cubicBezTo>
                  <a:pt x="2209067" y="5778094"/>
                  <a:pt x="2225098" y="5781332"/>
                  <a:pt x="2257159" y="5781332"/>
                </a:cubicBezTo>
                <a:cubicBezTo>
                  <a:pt x="2289220" y="5781332"/>
                  <a:pt x="2305250" y="5778094"/>
                  <a:pt x="2305250" y="5771617"/>
                </a:cubicBezTo>
                <a:lnTo>
                  <a:pt x="2305250" y="5527758"/>
                </a:lnTo>
                <a:lnTo>
                  <a:pt x="2362086" y="5527758"/>
                </a:lnTo>
                <a:cubicBezTo>
                  <a:pt x="2367592" y="5527758"/>
                  <a:pt x="2371478" y="5520309"/>
                  <a:pt x="2373745" y="5505412"/>
                </a:cubicBezTo>
                <a:cubicBezTo>
                  <a:pt x="2374716" y="5498287"/>
                  <a:pt x="2375202" y="5491001"/>
                  <a:pt x="2375202" y="5483552"/>
                </a:cubicBezTo>
                <a:cubicBezTo>
                  <a:pt x="2375202" y="5476104"/>
                  <a:pt x="2374716" y="5468817"/>
                  <a:pt x="2373745" y="5461692"/>
                </a:cubicBezTo>
                <a:cubicBezTo>
                  <a:pt x="2371478" y="5446795"/>
                  <a:pt x="2367592" y="5439347"/>
                  <a:pt x="2362086" y="5439347"/>
                </a:cubicBezTo>
                <a:close/>
                <a:moveTo>
                  <a:pt x="1604153" y="5439347"/>
                </a:moveTo>
                <a:cubicBezTo>
                  <a:pt x="1598648" y="5439347"/>
                  <a:pt x="1594762" y="5446310"/>
                  <a:pt x="1592494" y="5460235"/>
                </a:cubicBezTo>
                <a:cubicBezTo>
                  <a:pt x="1591523" y="5467036"/>
                  <a:pt x="1591037" y="5473999"/>
                  <a:pt x="1591037" y="5481123"/>
                </a:cubicBezTo>
                <a:cubicBezTo>
                  <a:pt x="1591037" y="5488248"/>
                  <a:pt x="1591523" y="5495211"/>
                  <a:pt x="1592494" y="5502012"/>
                </a:cubicBezTo>
                <a:cubicBezTo>
                  <a:pt x="1594762" y="5515937"/>
                  <a:pt x="1598648" y="5522900"/>
                  <a:pt x="1604153" y="5522900"/>
                </a:cubicBezTo>
                <a:lnTo>
                  <a:pt x="1638643" y="5522900"/>
                </a:lnTo>
                <a:lnTo>
                  <a:pt x="1638643" y="5695836"/>
                </a:lnTo>
                <a:lnTo>
                  <a:pt x="1605125" y="5695836"/>
                </a:lnTo>
                <a:cubicBezTo>
                  <a:pt x="1599619" y="5695836"/>
                  <a:pt x="1595895" y="5702799"/>
                  <a:pt x="1593952" y="5716724"/>
                </a:cubicBezTo>
                <a:cubicBezTo>
                  <a:pt x="1592656" y="5723525"/>
                  <a:pt x="1592009" y="5730488"/>
                  <a:pt x="1592009" y="5737613"/>
                </a:cubicBezTo>
                <a:cubicBezTo>
                  <a:pt x="1592009" y="5744737"/>
                  <a:pt x="1592656" y="5751700"/>
                  <a:pt x="1593952" y="5758501"/>
                </a:cubicBezTo>
                <a:cubicBezTo>
                  <a:pt x="1595895" y="5772426"/>
                  <a:pt x="1599619" y="5779389"/>
                  <a:pt x="1605125" y="5779389"/>
                </a:cubicBezTo>
                <a:lnTo>
                  <a:pt x="1768831" y="5779389"/>
                </a:lnTo>
                <a:cubicBezTo>
                  <a:pt x="1774336" y="5779389"/>
                  <a:pt x="1778223" y="5772426"/>
                  <a:pt x="1780490" y="5758501"/>
                </a:cubicBezTo>
                <a:cubicBezTo>
                  <a:pt x="1781785" y="5751700"/>
                  <a:pt x="1782433" y="5744737"/>
                  <a:pt x="1782433" y="5737613"/>
                </a:cubicBezTo>
                <a:cubicBezTo>
                  <a:pt x="1782433" y="5730488"/>
                  <a:pt x="1781785" y="5723525"/>
                  <a:pt x="1780490" y="5716724"/>
                </a:cubicBezTo>
                <a:cubicBezTo>
                  <a:pt x="1778223" y="5702799"/>
                  <a:pt x="1774336" y="5695836"/>
                  <a:pt x="1768831" y="5695836"/>
                </a:cubicBezTo>
                <a:lnTo>
                  <a:pt x="1734827" y="5695836"/>
                </a:lnTo>
                <a:lnTo>
                  <a:pt x="1734827" y="5522900"/>
                </a:lnTo>
                <a:lnTo>
                  <a:pt x="1767374" y="5522900"/>
                </a:lnTo>
                <a:cubicBezTo>
                  <a:pt x="1772879" y="5522900"/>
                  <a:pt x="1776603" y="5515937"/>
                  <a:pt x="1778546" y="5502012"/>
                </a:cubicBezTo>
                <a:cubicBezTo>
                  <a:pt x="1779842" y="5495211"/>
                  <a:pt x="1780490" y="5488248"/>
                  <a:pt x="1780490" y="5481123"/>
                </a:cubicBezTo>
                <a:cubicBezTo>
                  <a:pt x="1780490" y="5473999"/>
                  <a:pt x="1779842" y="5467036"/>
                  <a:pt x="1778546" y="5460235"/>
                </a:cubicBezTo>
                <a:cubicBezTo>
                  <a:pt x="1776603" y="5446310"/>
                  <a:pt x="1772879" y="5439347"/>
                  <a:pt x="1767374" y="5439347"/>
                </a:cubicBezTo>
                <a:close/>
                <a:moveTo>
                  <a:pt x="1330633" y="5438861"/>
                </a:moveTo>
                <a:cubicBezTo>
                  <a:pt x="1305049" y="5438861"/>
                  <a:pt x="1292257" y="5441290"/>
                  <a:pt x="1292257" y="5446148"/>
                </a:cubicBezTo>
                <a:lnTo>
                  <a:pt x="1292257" y="5771131"/>
                </a:lnTo>
                <a:cubicBezTo>
                  <a:pt x="1292257" y="5776960"/>
                  <a:pt x="1307235" y="5779875"/>
                  <a:pt x="1337191" y="5779875"/>
                </a:cubicBezTo>
                <a:cubicBezTo>
                  <a:pt x="1367148" y="5779875"/>
                  <a:pt x="1382126" y="5776960"/>
                  <a:pt x="1382126" y="5771131"/>
                </a:cubicBezTo>
                <a:lnTo>
                  <a:pt x="1382126" y="5620055"/>
                </a:lnTo>
                <a:lnTo>
                  <a:pt x="1463250" y="5771617"/>
                </a:lnTo>
                <a:cubicBezTo>
                  <a:pt x="1465841" y="5776475"/>
                  <a:pt x="1482357" y="5778903"/>
                  <a:pt x="1512799" y="5778903"/>
                </a:cubicBezTo>
                <a:cubicBezTo>
                  <a:pt x="1543241" y="5778903"/>
                  <a:pt x="1558462" y="5775503"/>
                  <a:pt x="1558462" y="5768702"/>
                </a:cubicBezTo>
                <a:lnTo>
                  <a:pt x="1558462" y="5448576"/>
                </a:lnTo>
                <a:cubicBezTo>
                  <a:pt x="1558462" y="5442423"/>
                  <a:pt x="1543403" y="5439347"/>
                  <a:pt x="1513285" y="5439347"/>
                </a:cubicBezTo>
                <a:cubicBezTo>
                  <a:pt x="1483167" y="5439347"/>
                  <a:pt x="1468108" y="5442423"/>
                  <a:pt x="1468108" y="5448576"/>
                </a:cubicBezTo>
                <a:lnTo>
                  <a:pt x="1468108" y="5601110"/>
                </a:lnTo>
                <a:lnTo>
                  <a:pt x="1390384" y="5451491"/>
                </a:lnTo>
                <a:cubicBezTo>
                  <a:pt x="1387469" y="5446633"/>
                  <a:pt x="1379292" y="5443314"/>
                  <a:pt x="1365852" y="5441533"/>
                </a:cubicBezTo>
                <a:cubicBezTo>
                  <a:pt x="1352412" y="5439752"/>
                  <a:pt x="1340673" y="5438861"/>
                  <a:pt x="1330633" y="5438861"/>
                </a:cubicBezTo>
                <a:close/>
                <a:moveTo>
                  <a:pt x="3613181" y="5438375"/>
                </a:moveTo>
                <a:cubicBezTo>
                  <a:pt x="3580310" y="5438375"/>
                  <a:pt x="3563874" y="5441776"/>
                  <a:pt x="3563874" y="5448576"/>
                </a:cubicBezTo>
                <a:lnTo>
                  <a:pt x="3563874" y="5750729"/>
                </a:lnTo>
                <a:cubicBezTo>
                  <a:pt x="3563874" y="5758177"/>
                  <a:pt x="3565979" y="5764816"/>
                  <a:pt x="3570189" y="5770645"/>
                </a:cubicBezTo>
                <a:cubicBezTo>
                  <a:pt x="3574399" y="5776475"/>
                  <a:pt x="3580067" y="5779389"/>
                  <a:pt x="3587192" y="5779389"/>
                </a:cubicBezTo>
                <a:lnTo>
                  <a:pt x="3736810" y="5779389"/>
                </a:lnTo>
                <a:cubicBezTo>
                  <a:pt x="3742640" y="5779389"/>
                  <a:pt x="3746849" y="5771617"/>
                  <a:pt x="3749441" y="5756072"/>
                </a:cubicBezTo>
                <a:cubicBezTo>
                  <a:pt x="3750412" y="5747976"/>
                  <a:pt x="3750898" y="5740041"/>
                  <a:pt x="3750898" y="5732269"/>
                </a:cubicBezTo>
                <a:cubicBezTo>
                  <a:pt x="3750898" y="5724497"/>
                  <a:pt x="3750412" y="5716886"/>
                  <a:pt x="3749441" y="5709438"/>
                </a:cubicBezTo>
                <a:cubicBezTo>
                  <a:pt x="3747174" y="5694217"/>
                  <a:pt x="3743125" y="5686606"/>
                  <a:pt x="3737296" y="5686606"/>
                </a:cubicBezTo>
                <a:lnTo>
                  <a:pt x="3662487" y="5686606"/>
                </a:lnTo>
                <a:lnTo>
                  <a:pt x="3662487" y="5448576"/>
                </a:lnTo>
                <a:cubicBezTo>
                  <a:pt x="3662487" y="5441776"/>
                  <a:pt x="3646051" y="5438375"/>
                  <a:pt x="3613181" y="5438375"/>
                </a:cubicBezTo>
                <a:close/>
                <a:moveTo>
                  <a:pt x="709860" y="5437889"/>
                </a:moveTo>
                <a:cubicBezTo>
                  <a:pt x="699821" y="5437889"/>
                  <a:pt x="687515" y="5438780"/>
                  <a:pt x="672942" y="5440561"/>
                </a:cubicBezTo>
                <a:cubicBezTo>
                  <a:pt x="658368" y="5442342"/>
                  <a:pt x="651729" y="5444204"/>
                  <a:pt x="653025" y="5446148"/>
                </a:cubicBezTo>
                <a:lnTo>
                  <a:pt x="757467" y="5651145"/>
                </a:lnTo>
                <a:lnTo>
                  <a:pt x="757467" y="5766759"/>
                </a:lnTo>
                <a:cubicBezTo>
                  <a:pt x="757467" y="5772588"/>
                  <a:pt x="766372" y="5776637"/>
                  <a:pt x="784184" y="5778903"/>
                </a:cubicBezTo>
                <a:cubicBezTo>
                  <a:pt x="792928" y="5779875"/>
                  <a:pt x="801672" y="5780361"/>
                  <a:pt x="810416" y="5780361"/>
                </a:cubicBezTo>
                <a:cubicBezTo>
                  <a:pt x="819160" y="5780361"/>
                  <a:pt x="828066" y="5779713"/>
                  <a:pt x="837134" y="5778418"/>
                </a:cubicBezTo>
                <a:cubicBezTo>
                  <a:pt x="854945" y="5776151"/>
                  <a:pt x="863851" y="5772265"/>
                  <a:pt x="863851" y="5766759"/>
                </a:cubicBezTo>
                <a:lnTo>
                  <a:pt x="863851" y="5648230"/>
                </a:lnTo>
                <a:lnTo>
                  <a:pt x="964892" y="5445176"/>
                </a:lnTo>
                <a:cubicBezTo>
                  <a:pt x="965864" y="5443233"/>
                  <a:pt x="959954" y="5441614"/>
                  <a:pt x="947162" y="5440318"/>
                </a:cubicBezTo>
                <a:cubicBezTo>
                  <a:pt x="934370" y="5439023"/>
                  <a:pt x="923278" y="5438375"/>
                  <a:pt x="913886" y="5438375"/>
                </a:cubicBezTo>
                <a:cubicBezTo>
                  <a:pt x="876643" y="5438375"/>
                  <a:pt x="855917" y="5444043"/>
                  <a:pt x="851707" y="5455377"/>
                </a:cubicBezTo>
                <a:lnTo>
                  <a:pt x="810902" y="5554475"/>
                </a:lnTo>
                <a:lnTo>
                  <a:pt x="775440" y="5455377"/>
                </a:lnTo>
                <a:cubicBezTo>
                  <a:pt x="771554" y="5443719"/>
                  <a:pt x="749694" y="5437889"/>
                  <a:pt x="709860" y="5437889"/>
                </a:cubicBezTo>
                <a:close/>
                <a:moveTo>
                  <a:pt x="2866983" y="5434975"/>
                </a:moveTo>
                <a:cubicBezTo>
                  <a:pt x="2821158" y="5434975"/>
                  <a:pt x="2783753" y="5449710"/>
                  <a:pt x="2754769" y="5479180"/>
                </a:cubicBezTo>
                <a:cubicBezTo>
                  <a:pt x="2725784" y="5508651"/>
                  <a:pt x="2711292" y="5551966"/>
                  <a:pt x="2711292" y="5609125"/>
                </a:cubicBezTo>
                <a:cubicBezTo>
                  <a:pt x="2711292" y="5666285"/>
                  <a:pt x="2725622" y="5709762"/>
                  <a:pt x="2754283" y="5739556"/>
                </a:cubicBezTo>
                <a:cubicBezTo>
                  <a:pt x="2782943" y="5769350"/>
                  <a:pt x="2820024" y="5784247"/>
                  <a:pt x="2865525" y="5784247"/>
                </a:cubicBezTo>
                <a:cubicBezTo>
                  <a:pt x="2911026" y="5784247"/>
                  <a:pt x="2948188" y="5769917"/>
                  <a:pt x="2977011" y="5741256"/>
                </a:cubicBezTo>
                <a:cubicBezTo>
                  <a:pt x="3005833" y="5712595"/>
                  <a:pt x="3020244" y="5668875"/>
                  <a:pt x="3020245" y="5610097"/>
                </a:cubicBezTo>
                <a:cubicBezTo>
                  <a:pt x="3020244" y="5551318"/>
                  <a:pt x="3006157" y="5507436"/>
                  <a:pt x="2977982" y="5478452"/>
                </a:cubicBezTo>
                <a:cubicBezTo>
                  <a:pt x="2949807" y="5449467"/>
                  <a:pt x="2912807" y="5434975"/>
                  <a:pt x="2866983" y="5434975"/>
                </a:cubicBezTo>
                <a:close/>
                <a:moveTo>
                  <a:pt x="1929318" y="5434975"/>
                </a:moveTo>
                <a:cubicBezTo>
                  <a:pt x="1894990" y="5434975"/>
                  <a:pt x="1867219" y="5444771"/>
                  <a:pt x="1846007" y="5464364"/>
                </a:cubicBezTo>
                <a:cubicBezTo>
                  <a:pt x="1824795" y="5483957"/>
                  <a:pt x="1814189" y="5508003"/>
                  <a:pt x="1814189" y="5536502"/>
                </a:cubicBezTo>
                <a:cubicBezTo>
                  <a:pt x="1814189" y="5565001"/>
                  <a:pt x="1820666" y="5588480"/>
                  <a:pt x="1833620" y="5606939"/>
                </a:cubicBezTo>
                <a:cubicBezTo>
                  <a:pt x="1838154" y="5613740"/>
                  <a:pt x="1844712" y="5620298"/>
                  <a:pt x="1853294" y="5626613"/>
                </a:cubicBezTo>
                <a:cubicBezTo>
                  <a:pt x="1861876" y="5632928"/>
                  <a:pt x="1868758" y="5637462"/>
                  <a:pt x="1873940" y="5640215"/>
                </a:cubicBezTo>
                <a:cubicBezTo>
                  <a:pt x="1879121" y="5642967"/>
                  <a:pt x="1886893" y="5646773"/>
                  <a:pt x="1897257" y="5651630"/>
                </a:cubicBezTo>
                <a:cubicBezTo>
                  <a:pt x="1907620" y="5656488"/>
                  <a:pt x="1914745" y="5660779"/>
                  <a:pt x="1918631" y="5664503"/>
                </a:cubicBezTo>
                <a:cubicBezTo>
                  <a:pt x="1922517" y="5668228"/>
                  <a:pt x="1924460" y="5672519"/>
                  <a:pt x="1924460" y="5677376"/>
                </a:cubicBezTo>
                <a:cubicBezTo>
                  <a:pt x="1924460" y="5688064"/>
                  <a:pt x="1917578" y="5693407"/>
                  <a:pt x="1903814" y="5693407"/>
                </a:cubicBezTo>
                <a:cubicBezTo>
                  <a:pt x="1890051" y="5693407"/>
                  <a:pt x="1875640" y="5689197"/>
                  <a:pt x="1860581" y="5680777"/>
                </a:cubicBezTo>
                <a:cubicBezTo>
                  <a:pt x="1845522" y="5672357"/>
                  <a:pt x="1834915" y="5665718"/>
                  <a:pt x="1828762" y="5660860"/>
                </a:cubicBezTo>
                <a:cubicBezTo>
                  <a:pt x="1823257" y="5665070"/>
                  <a:pt x="1818075" y="5673733"/>
                  <a:pt x="1813217" y="5686849"/>
                </a:cubicBezTo>
                <a:cubicBezTo>
                  <a:pt x="1808360" y="5699965"/>
                  <a:pt x="1805931" y="5713162"/>
                  <a:pt x="1805931" y="5726440"/>
                </a:cubicBezTo>
                <a:cubicBezTo>
                  <a:pt x="1805931" y="5739718"/>
                  <a:pt x="1811760" y="5751052"/>
                  <a:pt x="1823419" y="5760444"/>
                </a:cubicBezTo>
                <a:cubicBezTo>
                  <a:pt x="1835077" y="5769836"/>
                  <a:pt x="1848760" y="5776151"/>
                  <a:pt x="1864467" y="5779389"/>
                </a:cubicBezTo>
                <a:cubicBezTo>
                  <a:pt x="1880173" y="5782628"/>
                  <a:pt x="1897742" y="5784247"/>
                  <a:pt x="1917173" y="5784247"/>
                </a:cubicBezTo>
                <a:cubicBezTo>
                  <a:pt x="1957007" y="5783599"/>
                  <a:pt x="1986477" y="5772265"/>
                  <a:pt x="2005585" y="5750243"/>
                </a:cubicBezTo>
                <a:cubicBezTo>
                  <a:pt x="2024692" y="5728221"/>
                  <a:pt x="2034245" y="5699884"/>
                  <a:pt x="2034245" y="5665232"/>
                </a:cubicBezTo>
                <a:cubicBezTo>
                  <a:pt x="2034245" y="5638676"/>
                  <a:pt x="2025663" y="5617302"/>
                  <a:pt x="2008499" y="5601110"/>
                </a:cubicBezTo>
                <a:cubicBezTo>
                  <a:pt x="2000079" y="5593337"/>
                  <a:pt x="1992226" y="5587103"/>
                  <a:pt x="1984939" y="5582407"/>
                </a:cubicBezTo>
                <a:cubicBezTo>
                  <a:pt x="1977653" y="5577712"/>
                  <a:pt x="1970852" y="5573825"/>
                  <a:pt x="1964537" y="5570749"/>
                </a:cubicBezTo>
                <a:cubicBezTo>
                  <a:pt x="1958221" y="5567672"/>
                  <a:pt x="1952635" y="5565001"/>
                  <a:pt x="1947777" y="5562734"/>
                </a:cubicBezTo>
                <a:cubicBezTo>
                  <a:pt x="1942919" y="5560467"/>
                  <a:pt x="1939195" y="5558685"/>
                  <a:pt x="1936604" y="5557390"/>
                </a:cubicBezTo>
                <a:cubicBezTo>
                  <a:pt x="1924622" y="5551885"/>
                  <a:pt x="1918631" y="5545570"/>
                  <a:pt x="1918631" y="5538445"/>
                </a:cubicBezTo>
                <a:cubicBezTo>
                  <a:pt x="1918631" y="5526786"/>
                  <a:pt x="1926808" y="5520957"/>
                  <a:pt x="1943162" y="5520957"/>
                </a:cubicBezTo>
                <a:cubicBezTo>
                  <a:pt x="1959517" y="5520957"/>
                  <a:pt x="1978057" y="5526300"/>
                  <a:pt x="1998784" y="5536988"/>
                </a:cubicBezTo>
                <a:cubicBezTo>
                  <a:pt x="2001698" y="5535044"/>
                  <a:pt x="2006718" y="5525410"/>
                  <a:pt x="2013842" y="5508084"/>
                </a:cubicBezTo>
                <a:cubicBezTo>
                  <a:pt x="2020967" y="5490758"/>
                  <a:pt x="2024529" y="5476428"/>
                  <a:pt x="2024529" y="5465093"/>
                </a:cubicBezTo>
                <a:cubicBezTo>
                  <a:pt x="2024529" y="5464121"/>
                  <a:pt x="2024529" y="5463150"/>
                  <a:pt x="2024529" y="5462178"/>
                </a:cubicBezTo>
                <a:cubicBezTo>
                  <a:pt x="2023882" y="5454082"/>
                  <a:pt x="2013681" y="5447524"/>
                  <a:pt x="1993926" y="5442504"/>
                </a:cubicBezTo>
                <a:cubicBezTo>
                  <a:pt x="1974171" y="5437485"/>
                  <a:pt x="1952635" y="5434975"/>
                  <a:pt x="1929318" y="5434975"/>
                </a:cubicBezTo>
                <a:close/>
                <a:moveTo>
                  <a:pt x="6180992" y="2997308"/>
                </a:moveTo>
                <a:lnTo>
                  <a:pt x="6226398" y="2997308"/>
                </a:lnTo>
                <a:cubicBezTo>
                  <a:pt x="6286939" y="2997308"/>
                  <a:pt x="6329101" y="3009561"/>
                  <a:pt x="6352885" y="3034065"/>
                </a:cubicBezTo>
                <a:cubicBezTo>
                  <a:pt x="6376669" y="3058570"/>
                  <a:pt x="6388561" y="3099651"/>
                  <a:pt x="6388561" y="3157309"/>
                </a:cubicBezTo>
                <a:cubicBezTo>
                  <a:pt x="6388561" y="3214967"/>
                  <a:pt x="6371264" y="3259652"/>
                  <a:pt x="6336669" y="3291364"/>
                </a:cubicBezTo>
                <a:cubicBezTo>
                  <a:pt x="6302074" y="3323076"/>
                  <a:pt x="6259551" y="3338932"/>
                  <a:pt x="6209100" y="3338932"/>
                </a:cubicBezTo>
                <a:lnTo>
                  <a:pt x="6180992" y="3338932"/>
                </a:lnTo>
                <a:close/>
                <a:moveTo>
                  <a:pt x="1285142" y="2997308"/>
                </a:moveTo>
                <a:lnTo>
                  <a:pt x="1330547" y="2997308"/>
                </a:lnTo>
                <a:cubicBezTo>
                  <a:pt x="1391088" y="2997308"/>
                  <a:pt x="1433251" y="3009561"/>
                  <a:pt x="1457035" y="3034065"/>
                </a:cubicBezTo>
                <a:cubicBezTo>
                  <a:pt x="1480819" y="3058570"/>
                  <a:pt x="1492711" y="3099651"/>
                  <a:pt x="1492711" y="3157309"/>
                </a:cubicBezTo>
                <a:cubicBezTo>
                  <a:pt x="1492711" y="3214967"/>
                  <a:pt x="1475413" y="3259652"/>
                  <a:pt x="1440818" y="3291364"/>
                </a:cubicBezTo>
                <a:cubicBezTo>
                  <a:pt x="1406224" y="3323076"/>
                  <a:pt x="1363701" y="3338932"/>
                  <a:pt x="1313250" y="3338932"/>
                </a:cubicBezTo>
                <a:lnTo>
                  <a:pt x="1285142" y="3338932"/>
                </a:lnTo>
                <a:close/>
                <a:moveTo>
                  <a:pt x="10508370" y="2621090"/>
                </a:moveTo>
                <a:cubicBezTo>
                  <a:pt x="10475216" y="2621090"/>
                  <a:pt x="10458641" y="2639829"/>
                  <a:pt x="10458641" y="2677307"/>
                </a:cubicBezTo>
                <a:lnTo>
                  <a:pt x="10458641" y="4067585"/>
                </a:lnTo>
                <a:cubicBezTo>
                  <a:pt x="10458641" y="4112270"/>
                  <a:pt x="10486027" y="4134612"/>
                  <a:pt x="10540803" y="4134612"/>
                </a:cubicBezTo>
                <a:lnTo>
                  <a:pt x="11280266" y="4134612"/>
                </a:lnTo>
                <a:cubicBezTo>
                  <a:pt x="11300447" y="4134612"/>
                  <a:pt x="11314862" y="4110107"/>
                  <a:pt x="11323510" y="4061098"/>
                </a:cubicBezTo>
                <a:cubicBezTo>
                  <a:pt x="11332158" y="4012089"/>
                  <a:pt x="11336484" y="3972089"/>
                  <a:pt x="11336484" y="3941098"/>
                </a:cubicBezTo>
                <a:cubicBezTo>
                  <a:pt x="11336484" y="3910106"/>
                  <a:pt x="11334321" y="3880917"/>
                  <a:pt x="11329997" y="3853529"/>
                </a:cubicBezTo>
                <a:cubicBezTo>
                  <a:pt x="11321348" y="3790106"/>
                  <a:pt x="11304772" y="3758394"/>
                  <a:pt x="11280266" y="3758394"/>
                </a:cubicBezTo>
                <a:lnTo>
                  <a:pt x="10882426" y="3758394"/>
                </a:lnTo>
                <a:lnTo>
                  <a:pt x="10882426" y="3542176"/>
                </a:lnTo>
                <a:lnTo>
                  <a:pt x="11157022" y="3542176"/>
                </a:lnTo>
                <a:cubicBezTo>
                  <a:pt x="11174319" y="3542176"/>
                  <a:pt x="11186211" y="3521636"/>
                  <a:pt x="11192698" y="3480554"/>
                </a:cubicBezTo>
                <a:cubicBezTo>
                  <a:pt x="11199184" y="3439473"/>
                  <a:pt x="11202427" y="3403797"/>
                  <a:pt x="11202428" y="3373527"/>
                </a:cubicBezTo>
                <a:cubicBezTo>
                  <a:pt x="11202427" y="3272626"/>
                  <a:pt x="11188734" y="3222174"/>
                  <a:pt x="11161347" y="3222174"/>
                </a:cubicBezTo>
                <a:lnTo>
                  <a:pt x="10882426" y="3222174"/>
                </a:lnTo>
                <a:lnTo>
                  <a:pt x="10882426" y="3003795"/>
                </a:lnTo>
                <a:lnTo>
                  <a:pt x="11282429" y="3003795"/>
                </a:lnTo>
                <a:cubicBezTo>
                  <a:pt x="11312699" y="3003795"/>
                  <a:pt x="11327834" y="2940011"/>
                  <a:pt x="11327834" y="2812442"/>
                </a:cubicBezTo>
                <a:cubicBezTo>
                  <a:pt x="11327834" y="2684874"/>
                  <a:pt x="11312699" y="2621090"/>
                  <a:pt x="11282429" y="2621090"/>
                </a:cubicBezTo>
                <a:close/>
                <a:moveTo>
                  <a:pt x="7942693" y="2621090"/>
                </a:moveTo>
                <a:cubicBezTo>
                  <a:pt x="7786295" y="2621090"/>
                  <a:pt x="7708097" y="2635504"/>
                  <a:pt x="7708097" y="2664333"/>
                </a:cubicBezTo>
                <a:lnTo>
                  <a:pt x="7708097" y="3641636"/>
                </a:lnTo>
                <a:cubicBezTo>
                  <a:pt x="7708097" y="3673348"/>
                  <a:pt x="7694043" y="3697132"/>
                  <a:pt x="7665935" y="3712988"/>
                </a:cubicBezTo>
                <a:cubicBezTo>
                  <a:pt x="7637826" y="3728844"/>
                  <a:pt x="7606474" y="3736772"/>
                  <a:pt x="7571881" y="3736772"/>
                </a:cubicBezTo>
                <a:cubicBezTo>
                  <a:pt x="7537285" y="3736772"/>
                  <a:pt x="7504132" y="3728123"/>
                  <a:pt x="7472420" y="3710826"/>
                </a:cubicBezTo>
                <a:cubicBezTo>
                  <a:pt x="7442149" y="3693529"/>
                  <a:pt x="7427014" y="3670465"/>
                  <a:pt x="7427014" y="3641636"/>
                </a:cubicBezTo>
                <a:lnTo>
                  <a:pt x="7427014" y="2666496"/>
                </a:lnTo>
                <a:cubicBezTo>
                  <a:pt x="7427014" y="2637667"/>
                  <a:pt x="7348816" y="2623252"/>
                  <a:pt x="7192419" y="2623252"/>
                </a:cubicBezTo>
                <a:cubicBezTo>
                  <a:pt x="7036021" y="2623252"/>
                  <a:pt x="6957822" y="2637667"/>
                  <a:pt x="6957823" y="2666496"/>
                </a:cubicBezTo>
                <a:lnTo>
                  <a:pt x="6957823" y="3624339"/>
                </a:lnTo>
                <a:cubicBezTo>
                  <a:pt x="6957822" y="3787223"/>
                  <a:pt x="7015841" y="3916593"/>
                  <a:pt x="7131878" y="4012449"/>
                </a:cubicBezTo>
                <a:cubicBezTo>
                  <a:pt x="7247914" y="4108306"/>
                  <a:pt x="7398546" y="4156234"/>
                  <a:pt x="7583772" y="4156234"/>
                </a:cubicBezTo>
                <a:cubicBezTo>
                  <a:pt x="7768999" y="4156234"/>
                  <a:pt x="7914225" y="4109747"/>
                  <a:pt x="8019450" y="4016774"/>
                </a:cubicBezTo>
                <a:cubicBezTo>
                  <a:pt x="8124676" y="3923800"/>
                  <a:pt x="8177289" y="3803799"/>
                  <a:pt x="8177289" y="3656771"/>
                </a:cubicBezTo>
                <a:lnTo>
                  <a:pt x="8177289" y="2664333"/>
                </a:lnTo>
                <a:cubicBezTo>
                  <a:pt x="8177289" y="2635504"/>
                  <a:pt x="8099090" y="2621090"/>
                  <a:pt x="7942693" y="2621090"/>
                </a:cubicBezTo>
                <a:close/>
                <a:moveTo>
                  <a:pt x="5830720" y="2621090"/>
                </a:moveTo>
                <a:cubicBezTo>
                  <a:pt x="5786035" y="2621090"/>
                  <a:pt x="5763693" y="2645594"/>
                  <a:pt x="5763693" y="2694604"/>
                </a:cubicBezTo>
                <a:lnTo>
                  <a:pt x="5763693" y="4095693"/>
                </a:lnTo>
                <a:cubicBezTo>
                  <a:pt x="5763693" y="4124522"/>
                  <a:pt x="5829279" y="4138936"/>
                  <a:pt x="5960450" y="4138936"/>
                </a:cubicBezTo>
                <a:cubicBezTo>
                  <a:pt x="5999370" y="4138936"/>
                  <a:pt x="6045857" y="4135693"/>
                  <a:pt x="6099910" y="4129207"/>
                </a:cubicBezTo>
                <a:cubicBezTo>
                  <a:pt x="6153965" y="4122720"/>
                  <a:pt x="6180992" y="4110828"/>
                  <a:pt x="6180992" y="4093531"/>
                </a:cubicBezTo>
                <a:lnTo>
                  <a:pt x="6180992" y="3706502"/>
                </a:lnTo>
                <a:cubicBezTo>
                  <a:pt x="6296308" y="3706502"/>
                  <a:pt x="6397210" y="3689204"/>
                  <a:pt x="6483696" y="3654609"/>
                </a:cubicBezTo>
                <a:cubicBezTo>
                  <a:pt x="6570184" y="3620015"/>
                  <a:pt x="6635770" y="3573888"/>
                  <a:pt x="6680455" y="3516230"/>
                </a:cubicBezTo>
                <a:cubicBezTo>
                  <a:pt x="6769824" y="3400914"/>
                  <a:pt x="6814509" y="3274066"/>
                  <a:pt x="6814509" y="3135688"/>
                </a:cubicBezTo>
                <a:cubicBezTo>
                  <a:pt x="6814509" y="2968479"/>
                  <a:pt x="6767302" y="2840911"/>
                  <a:pt x="6672887" y="2752983"/>
                </a:cubicBezTo>
                <a:cubicBezTo>
                  <a:pt x="6578472" y="2665054"/>
                  <a:pt x="6424596" y="2621090"/>
                  <a:pt x="6211262" y="2621090"/>
                </a:cubicBezTo>
                <a:close/>
                <a:moveTo>
                  <a:pt x="2094405" y="2621090"/>
                </a:moveTo>
                <a:cubicBezTo>
                  <a:pt x="2069900" y="2621090"/>
                  <a:pt x="2052603" y="2652081"/>
                  <a:pt x="2042513" y="2714063"/>
                </a:cubicBezTo>
                <a:cubicBezTo>
                  <a:pt x="2038188" y="2744334"/>
                  <a:pt x="2036026" y="2775325"/>
                  <a:pt x="2036026" y="2807037"/>
                </a:cubicBezTo>
                <a:cubicBezTo>
                  <a:pt x="2036026" y="2838749"/>
                  <a:pt x="2038188" y="2869740"/>
                  <a:pt x="2042513" y="2900011"/>
                </a:cubicBezTo>
                <a:cubicBezTo>
                  <a:pt x="2052603" y="2961993"/>
                  <a:pt x="2069900" y="2992984"/>
                  <a:pt x="2094405" y="2992984"/>
                </a:cubicBezTo>
                <a:lnTo>
                  <a:pt x="2247919" y="2992984"/>
                </a:lnTo>
                <a:lnTo>
                  <a:pt x="2247919" y="3762718"/>
                </a:lnTo>
                <a:lnTo>
                  <a:pt x="2098729" y="3762718"/>
                </a:lnTo>
                <a:cubicBezTo>
                  <a:pt x="2074224" y="3762718"/>
                  <a:pt x="2057648" y="3793709"/>
                  <a:pt x="2048999" y="3855692"/>
                </a:cubicBezTo>
                <a:cubicBezTo>
                  <a:pt x="2043233" y="3885962"/>
                  <a:pt x="2040350" y="3916953"/>
                  <a:pt x="2040350" y="3948665"/>
                </a:cubicBezTo>
                <a:cubicBezTo>
                  <a:pt x="2040350" y="3980377"/>
                  <a:pt x="2043233" y="4011368"/>
                  <a:pt x="2048999" y="4041639"/>
                </a:cubicBezTo>
                <a:cubicBezTo>
                  <a:pt x="2057648" y="4103621"/>
                  <a:pt x="2074224" y="4134612"/>
                  <a:pt x="2098729" y="4134612"/>
                </a:cubicBezTo>
                <a:lnTo>
                  <a:pt x="2827382" y="4134612"/>
                </a:lnTo>
                <a:cubicBezTo>
                  <a:pt x="2851887" y="4134612"/>
                  <a:pt x="2869185" y="4103621"/>
                  <a:pt x="2879274" y="4041639"/>
                </a:cubicBezTo>
                <a:cubicBezTo>
                  <a:pt x="2885040" y="4011368"/>
                  <a:pt x="2887923" y="3980377"/>
                  <a:pt x="2887923" y="3948665"/>
                </a:cubicBezTo>
                <a:cubicBezTo>
                  <a:pt x="2887923" y="3916953"/>
                  <a:pt x="2885040" y="3885962"/>
                  <a:pt x="2879274" y="3855692"/>
                </a:cubicBezTo>
                <a:cubicBezTo>
                  <a:pt x="2869185" y="3793709"/>
                  <a:pt x="2851887" y="3762718"/>
                  <a:pt x="2827382" y="3762718"/>
                </a:cubicBezTo>
                <a:lnTo>
                  <a:pt x="2676030" y="3762718"/>
                </a:lnTo>
                <a:lnTo>
                  <a:pt x="2676030" y="2992984"/>
                </a:lnTo>
                <a:lnTo>
                  <a:pt x="2820896" y="2992984"/>
                </a:lnTo>
                <a:cubicBezTo>
                  <a:pt x="2845400" y="2992984"/>
                  <a:pt x="2861977" y="2961993"/>
                  <a:pt x="2870626" y="2900011"/>
                </a:cubicBezTo>
                <a:cubicBezTo>
                  <a:pt x="2876391" y="2869740"/>
                  <a:pt x="2879274" y="2838749"/>
                  <a:pt x="2879274" y="2807037"/>
                </a:cubicBezTo>
                <a:cubicBezTo>
                  <a:pt x="2879274" y="2775325"/>
                  <a:pt x="2876391" y="2744334"/>
                  <a:pt x="2870626" y="2714063"/>
                </a:cubicBezTo>
                <a:cubicBezTo>
                  <a:pt x="2861977" y="2652081"/>
                  <a:pt x="2845400" y="2621090"/>
                  <a:pt x="2820896" y="2621090"/>
                </a:cubicBezTo>
                <a:close/>
                <a:moveTo>
                  <a:pt x="934870" y="2621090"/>
                </a:moveTo>
                <a:cubicBezTo>
                  <a:pt x="890185" y="2621090"/>
                  <a:pt x="867842" y="2645594"/>
                  <a:pt x="867842" y="2694604"/>
                </a:cubicBezTo>
                <a:lnTo>
                  <a:pt x="867842" y="4095693"/>
                </a:lnTo>
                <a:cubicBezTo>
                  <a:pt x="867842" y="4124522"/>
                  <a:pt x="933428" y="4138936"/>
                  <a:pt x="1064600" y="4138936"/>
                </a:cubicBezTo>
                <a:cubicBezTo>
                  <a:pt x="1103519" y="4138936"/>
                  <a:pt x="1150006" y="4135693"/>
                  <a:pt x="1204060" y="4129207"/>
                </a:cubicBezTo>
                <a:cubicBezTo>
                  <a:pt x="1258115" y="4122720"/>
                  <a:pt x="1285142" y="4110828"/>
                  <a:pt x="1285142" y="4093531"/>
                </a:cubicBezTo>
                <a:lnTo>
                  <a:pt x="1285142" y="3706502"/>
                </a:lnTo>
                <a:cubicBezTo>
                  <a:pt x="1400458" y="3706502"/>
                  <a:pt x="1501359" y="3689204"/>
                  <a:pt x="1587846" y="3654609"/>
                </a:cubicBezTo>
                <a:cubicBezTo>
                  <a:pt x="1674333" y="3620015"/>
                  <a:pt x="1739919" y="3573888"/>
                  <a:pt x="1784604" y="3516230"/>
                </a:cubicBezTo>
                <a:cubicBezTo>
                  <a:pt x="1873974" y="3400914"/>
                  <a:pt x="1918659" y="3274066"/>
                  <a:pt x="1918659" y="3135688"/>
                </a:cubicBezTo>
                <a:cubicBezTo>
                  <a:pt x="1918659" y="2968479"/>
                  <a:pt x="1871452" y="2840911"/>
                  <a:pt x="1777037" y="2752983"/>
                </a:cubicBezTo>
                <a:cubicBezTo>
                  <a:pt x="1682622" y="2665054"/>
                  <a:pt x="1528747" y="2621090"/>
                  <a:pt x="1315412" y="2621090"/>
                </a:cubicBezTo>
                <a:close/>
                <a:moveTo>
                  <a:pt x="3199953" y="2618928"/>
                </a:moveTo>
                <a:cubicBezTo>
                  <a:pt x="3086078" y="2618928"/>
                  <a:pt x="3029141" y="2629739"/>
                  <a:pt x="3029141" y="2651360"/>
                </a:cubicBezTo>
                <a:lnTo>
                  <a:pt x="3029141" y="4097855"/>
                </a:lnTo>
                <a:cubicBezTo>
                  <a:pt x="3029141" y="4123801"/>
                  <a:pt x="3095808" y="4136774"/>
                  <a:pt x="3229142" y="4136774"/>
                </a:cubicBezTo>
                <a:cubicBezTo>
                  <a:pt x="3362476" y="4136774"/>
                  <a:pt x="3429143" y="4123801"/>
                  <a:pt x="3429143" y="4097855"/>
                </a:cubicBezTo>
                <a:lnTo>
                  <a:pt x="3429143" y="3425419"/>
                </a:lnTo>
                <a:lnTo>
                  <a:pt x="3790227" y="4100017"/>
                </a:lnTo>
                <a:cubicBezTo>
                  <a:pt x="3801758" y="4121639"/>
                  <a:pt x="3875272" y="4132450"/>
                  <a:pt x="4010769" y="4132450"/>
                </a:cubicBezTo>
                <a:cubicBezTo>
                  <a:pt x="4146265" y="4132450"/>
                  <a:pt x="4214013" y="4117315"/>
                  <a:pt x="4214013" y="4087044"/>
                </a:cubicBezTo>
                <a:lnTo>
                  <a:pt x="4214013" y="2662171"/>
                </a:lnTo>
                <a:cubicBezTo>
                  <a:pt x="4214013" y="2634784"/>
                  <a:pt x="4146985" y="2621090"/>
                  <a:pt x="4012931" y="2621090"/>
                </a:cubicBezTo>
                <a:cubicBezTo>
                  <a:pt x="3878876" y="2621090"/>
                  <a:pt x="3811848" y="2634784"/>
                  <a:pt x="3811848" y="2662171"/>
                </a:cubicBezTo>
                <a:lnTo>
                  <a:pt x="3811848" y="3341094"/>
                </a:lnTo>
                <a:lnTo>
                  <a:pt x="3465900" y="2675144"/>
                </a:lnTo>
                <a:cubicBezTo>
                  <a:pt x="3452928" y="2653523"/>
                  <a:pt x="3416531" y="2638748"/>
                  <a:pt x="3356711" y="2630820"/>
                </a:cubicBezTo>
                <a:cubicBezTo>
                  <a:pt x="3296890" y="2622892"/>
                  <a:pt x="3244638" y="2618928"/>
                  <a:pt x="3199953" y="2618928"/>
                </a:cubicBezTo>
                <a:close/>
                <a:moveTo>
                  <a:pt x="8560980" y="2616765"/>
                </a:moveTo>
                <a:cubicBezTo>
                  <a:pt x="8414672" y="2616765"/>
                  <a:pt x="8341519" y="2631901"/>
                  <a:pt x="8341519" y="2662171"/>
                </a:cubicBezTo>
                <a:lnTo>
                  <a:pt x="8341519" y="4007044"/>
                </a:lnTo>
                <a:cubicBezTo>
                  <a:pt x="8341519" y="4040197"/>
                  <a:pt x="8350888" y="4069747"/>
                  <a:pt x="8369627" y="4095693"/>
                </a:cubicBezTo>
                <a:cubicBezTo>
                  <a:pt x="8388366" y="4121639"/>
                  <a:pt x="8413591" y="4134612"/>
                  <a:pt x="8445303" y="4134612"/>
                </a:cubicBezTo>
                <a:lnTo>
                  <a:pt x="9111253" y="4134612"/>
                </a:lnTo>
                <a:cubicBezTo>
                  <a:pt x="9137199" y="4134612"/>
                  <a:pt x="9155938" y="4100017"/>
                  <a:pt x="9167469" y="4030828"/>
                </a:cubicBezTo>
                <a:cubicBezTo>
                  <a:pt x="9171794" y="3994792"/>
                  <a:pt x="9173956" y="3959476"/>
                  <a:pt x="9173956" y="3924881"/>
                </a:cubicBezTo>
                <a:cubicBezTo>
                  <a:pt x="9173956" y="3890286"/>
                  <a:pt x="9171794" y="3856412"/>
                  <a:pt x="9167469" y="3823259"/>
                </a:cubicBezTo>
                <a:cubicBezTo>
                  <a:pt x="9157379" y="3755511"/>
                  <a:pt x="9139361" y="3721637"/>
                  <a:pt x="9113415" y="3721637"/>
                </a:cubicBezTo>
                <a:lnTo>
                  <a:pt x="8780440" y="3721637"/>
                </a:lnTo>
                <a:lnTo>
                  <a:pt x="8780440" y="2662171"/>
                </a:lnTo>
                <a:cubicBezTo>
                  <a:pt x="8780440" y="2631901"/>
                  <a:pt x="8707287" y="2616765"/>
                  <a:pt x="8560980" y="2616765"/>
                </a:cubicBezTo>
                <a:close/>
                <a:moveTo>
                  <a:pt x="9809902" y="2601630"/>
                </a:moveTo>
                <a:cubicBezTo>
                  <a:pt x="9657108" y="2601630"/>
                  <a:pt x="9533504" y="2645234"/>
                  <a:pt x="9439089" y="2732442"/>
                </a:cubicBezTo>
                <a:cubicBezTo>
                  <a:pt x="9344674" y="2819650"/>
                  <a:pt x="9297466" y="2926677"/>
                  <a:pt x="9297467" y="3053525"/>
                </a:cubicBezTo>
                <a:cubicBezTo>
                  <a:pt x="9297466" y="3180372"/>
                  <a:pt x="9326295" y="3284877"/>
                  <a:pt x="9383954" y="3367040"/>
                </a:cubicBezTo>
                <a:cubicBezTo>
                  <a:pt x="9404134" y="3397311"/>
                  <a:pt x="9433323" y="3426500"/>
                  <a:pt x="9471522" y="3454608"/>
                </a:cubicBezTo>
                <a:cubicBezTo>
                  <a:pt x="9509720" y="3482716"/>
                  <a:pt x="9540351" y="3502897"/>
                  <a:pt x="9563414" y="3515149"/>
                </a:cubicBezTo>
                <a:cubicBezTo>
                  <a:pt x="9586477" y="3527401"/>
                  <a:pt x="9621073" y="3544338"/>
                  <a:pt x="9667199" y="3565960"/>
                </a:cubicBezTo>
                <a:cubicBezTo>
                  <a:pt x="9713325" y="3587582"/>
                  <a:pt x="9745037" y="3606681"/>
                  <a:pt x="9762334" y="3623258"/>
                </a:cubicBezTo>
                <a:cubicBezTo>
                  <a:pt x="9779632" y="3639835"/>
                  <a:pt x="9788280" y="3658934"/>
                  <a:pt x="9788280" y="3680555"/>
                </a:cubicBezTo>
                <a:cubicBezTo>
                  <a:pt x="9788280" y="3728123"/>
                  <a:pt x="9757649" y="3751907"/>
                  <a:pt x="9696388" y="3751907"/>
                </a:cubicBezTo>
                <a:cubicBezTo>
                  <a:pt x="9635126" y="3751907"/>
                  <a:pt x="9570981" y="3733168"/>
                  <a:pt x="9503954" y="3695691"/>
                </a:cubicBezTo>
                <a:cubicBezTo>
                  <a:pt x="9436926" y="3658213"/>
                  <a:pt x="9389719" y="3628663"/>
                  <a:pt x="9362332" y="3607042"/>
                </a:cubicBezTo>
                <a:cubicBezTo>
                  <a:pt x="9337827" y="3625780"/>
                  <a:pt x="9314763" y="3664339"/>
                  <a:pt x="9293142" y="3722718"/>
                </a:cubicBezTo>
                <a:cubicBezTo>
                  <a:pt x="9271520" y="3781097"/>
                  <a:pt x="9260709" y="3839836"/>
                  <a:pt x="9260710" y="3898935"/>
                </a:cubicBezTo>
                <a:cubicBezTo>
                  <a:pt x="9260709" y="3958035"/>
                  <a:pt x="9286655" y="4008485"/>
                  <a:pt x="9338548" y="4050287"/>
                </a:cubicBezTo>
                <a:cubicBezTo>
                  <a:pt x="9390440" y="4092089"/>
                  <a:pt x="9451341" y="4120198"/>
                  <a:pt x="9521252" y="4134612"/>
                </a:cubicBezTo>
                <a:cubicBezTo>
                  <a:pt x="9591162" y="4149027"/>
                  <a:pt x="9669362" y="4156234"/>
                  <a:pt x="9755848" y="4156234"/>
                </a:cubicBezTo>
                <a:cubicBezTo>
                  <a:pt x="9933146" y="4153351"/>
                  <a:pt x="10064318" y="4102900"/>
                  <a:pt x="10149364" y="4004882"/>
                </a:cubicBezTo>
                <a:cubicBezTo>
                  <a:pt x="10234409" y="3906863"/>
                  <a:pt x="10276932" y="3780736"/>
                  <a:pt x="10276932" y="3626501"/>
                </a:cubicBezTo>
                <a:cubicBezTo>
                  <a:pt x="10276932" y="3508302"/>
                  <a:pt x="10238733" y="3413167"/>
                  <a:pt x="10162337" y="3341094"/>
                </a:cubicBezTo>
                <a:cubicBezTo>
                  <a:pt x="10124859" y="3306499"/>
                  <a:pt x="10089904" y="3278751"/>
                  <a:pt x="10057471" y="3257850"/>
                </a:cubicBezTo>
                <a:cubicBezTo>
                  <a:pt x="10025039" y="3236950"/>
                  <a:pt x="9994768" y="3219652"/>
                  <a:pt x="9966660" y="3205959"/>
                </a:cubicBezTo>
                <a:cubicBezTo>
                  <a:pt x="9938552" y="3192264"/>
                  <a:pt x="9913687" y="3180372"/>
                  <a:pt x="9892065" y="3170283"/>
                </a:cubicBezTo>
                <a:cubicBezTo>
                  <a:pt x="9870443" y="3160192"/>
                  <a:pt x="9853866" y="3152265"/>
                  <a:pt x="9842335" y="3146498"/>
                </a:cubicBezTo>
                <a:cubicBezTo>
                  <a:pt x="9789000" y="3121994"/>
                  <a:pt x="9762334" y="3093885"/>
                  <a:pt x="9762334" y="3062173"/>
                </a:cubicBezTo>
                <a:cubicBezTo>
                  <a:pt x="9762334" y="3010281"/>
                  <a:pt x="9798731" y="2984335"/>
                  <a:pt x="9871524" y="2984335"/>
                </a:cubicBezTo>
                <a:cubicBezTo>
                  <a:pt x="9944317" y="2984335"/>
                  <a:pt x="10026840" y="3008119"/>
                  <a:pt x="10119094" y="3055687"/>
                </a:cubicBezTo>
                <a:cubicBezTo>
                  <a:pt x="10132066" y="3047038"/>
                  <a:pt x="10154408" y="3004155"/>
                  <a:pt x="10186121" y="2927037"/>
                </a:cubicBezTo>
                <a:cubicBezTo>
                  <a:pt x="10217832" y="2849920"/>
                  <a:pt x="10233688" y="2786136"/>
                  <a:pt x="10233688" y="2735685"/>
                </a:cubicBezTo>
                <a:cubicBezTo>
                  <a:pt x="10233688" y="2731361"/>
                  <a:pt x="10233688" y="2727036"/>
                  <a:pt x="10233688" y="2722712"/>
                </a:cubicBezTo>
                <a:cubicBezTo>
                  <a:pt x="10230806" y="2686676"/>
                  <a:pt x="10185399" y="2657486"/>
                  <a:pt x="10097472" y="2635144"/>
                </a:cubicBezTo>
                <a:cubicBezTo>
                  <a:pt x="10009543" y="2612801"/>
                  <a:pt x="9913687" y="2601630"/>
                  <a:pt x="9809902" y="2601630"/>
                </a:cubicBezTo>
                <a:close/>
                <a:moveTo>
                  <a:pt x="5095265" y="2601630"/>
                </a:moveTo>
                <a:cubicBezTo>
                  <a:pt x="4873282" y="2601630"/>
                  <a:pt x="4699588" y="2671541"/>
                  <a:pt x="4574182" y="2811361"/>
                </a:cubicBezTo>
                <a:cubicBezTo>
                  <a:pt x="4448776" y="2951182"/>
                  <a:pt x="4386072" y="3132805"/>
                  <a:pt x="4386072" y="3356229"/>
                </a:cubicBezTo>
                <a:cubicBezTo>
                  <a:pt x="4386072" y="3618573"/>
                  <a:pt x="4450217" y="3817493"/>
                  <a:pt x="4578506" y="3952989"/>
                </a:cubicBezTo>
                <a:cubicBezTo>
                  <a:pt x="4706795" y="4088486"/>
                  <a:pt x="4875445" y="4156234"/>
                  <a:pt x="5084455" y="4156234"/>
                </a:cubicBezTo>
                <a:cubicBezTo>
                  <a:pt x="5196888" y="4156234"/>
                  <a:pt x="5296708" y="4146504"/>
                  <a:pt x="5383916" y="4127045"/>
                </a:cubicBezTo>
                <a:cubicBezTo>
                  <a:pt x="5471124" y="4107585"/>
                  <a:pt x="5529142" y="4087765"/>
                  <a:pt x="5557971" y="4067585"/>
                </a:cubicBezTo>
                <a:lnTo>
                  <a:pt x="5566620" y="3390824"/>
                </a:lnTo>
                <a:cubicBezTo>
                  <a:pt x="5566620" y="3369202"/>
                  <a:pt x="5539232" y="3354067"/>
                  <a:pt x="5484457" y="3345418"/>
                </a:cubicBezTo>
                <a:lnTo>
                  <a:pt x="5400132" y="3338932"/>
                </a:lnTo>
                <a:cubicBezTo>
                  <a:pt x="5372745" y="3338932"/>
                  <a:pt x="5338150" y="3342175"/>
                  <a:pt x="5296348" y="3348662"/>
                </a:cubicBezTo>
                <a:cubicBezTo>
                  <a:pt x="5254546" y="3355148"/>
                  <a:pt x="5233645" y="3368482"/>
                  <a:pt x="5233645" y="3388662"/>
                </a:cubicBezTo>
                <a:lnTo>
                  <a:pt x="5229321" y="3682718"/>
                </a:lnTo>
                <a:cubicBezTo>
                  <a:pt x="5229321" y="3720195"/>
                  <a:pt x="5192203" y="3738934"/>
                  <a:pt x="5117968" y="3738934"/>
                </a:cubicBezTo>
                <a:cubicBezTo>
                  <a:pt x="5043733" y="3738934"/>
                  <a:pt x="4978148" y="3707583"/>
                  <a:pt x="4921211" y="3644880"/>
                </a:cubicBezTo>
                <a:cubicBezTo>
                  <a:pt x="4864273" y="3582176"/>
                  <a:pt x="4835805" y="3490284"/>
                  <a:pt x="4835805" y="3369202"/>
                </a:cubicBezTo>
                <a:cubicBezTo>
                  <a:pt x="4835805" y="3248121"/>
                  <a:pt x="4863553" y="3158751"/>
                  <a:pt x="4919048" y="3101093"/>
                </a:cubicBezTo>
                <a:cubicBezTo>
                  <a:pt x="4974544" y="3043435"/>
                  <a:pt x="5046977" y="3014606"/>
                  <a:pt x="5136347" y="3014606"/>
                </a:cubicBezTo>
                <a:cubicBezTo>
                  <a:pt x="5173825" y="3014606"/>
                  <a:pt x="5212744" y="3020732"/>
                  <a:pt x="5253104" y="3032984"/>
                </a:cubicBezTo>
                <a:cubicBezTo>
                  <a:pt x="5293465" y="3045237"/>
                  <a:pt x="5320492" y="3056768"/>
                  <a:pt x="5334186" y="3067579"/>
                </a:cubicBezTo>
                <a:cubicBezTo>
                  <a:pt x="5347880" y="3078390"/>
                  <a:pt x="5360853" y="3083795"/>
                  <a:pt x="5373105" y="3083795"/>
                </a:cubicBezTo>
                <a:cubicBezTo>
                  <a:pt x="5385357" y="3083795"/>
                  <a:pt x="5405178" y="3069381"/>
                  <a:pt x="5432565" y="3040552"/>
                </a:cubicBezTo>
                <a:cubicBezTo>
                  <a:pt x="5459952" y="3011723"/>
                  <a:pt x="5484457" y="2968119"/>
                  <a:pt x="5506079" y="2909740"/>
                </a:cubicBezTo>
                <a:cubicBezTo>
                  <a:pt x="5527701" y="2851361"/>
                  <a:pt x="5538512" y="2806316"/>
                  <a:pt x="5538512" y="2774604"/>
                </a:cubicBezTo>
                <a:cubicBezTo>
                  <a:pt x="5538512" y="2742893"/>
                  <a:pt x="5537791" y="2721271"/>
                  <a:pt x="5536350" y="2709739"/>
                </a:cubicBezTo>
                <a:cubicBezTo>
                  <a:pt x="5506079" y="2676586"/>
                  <a:pt x="5450222" y="2650279"/>
                  <a:pt x="5368781" y="2630820"/>
                </a:cubicBezTo>
                <a:cubicBezTo>
                  <a:pt x="5287339" y="2611360"/>
                  <a:pt x="5196167" y="2601630"/>
                  <a:pt x="5095265" y="26016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658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67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994111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0</Words>
  <Application>Microsoft Macintosh PowerPoint</Application>
  <PresentationFormat>Grand écran</PresentationFormat>
  <Paragraphs>0</Paragraphs>
  <Slides>2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Yasmine Ouahdani Taouil</dc:creator>
  <cp:lastModifiedBy>Yasmine Ouahdani Taouil</cp:lastModifiedBy>
  <cp:revision>1</cp:revision>
  <dcterms:created xsi:type="dcterms:W3CDTF">2024-02-25T16:51:53Z</dcterms:created>
  <dcterms:modified xsi:type="dcterms:W3CDTF">2024-02-25T18:16:47Z</dcterms:modified>
</cp:coreProperties>
</file>

<file path=docProps/thumbnail.jpeg>
</file>